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8"/>
  </p:notesMasterIdLst>
  <p:sldIdLst>
    <p:sldId id="304" r:id="rId5"/>
    <p:sldId id="314" r:id="rId6"/>
    <p:sldId id="310" r:id="rId7"/>
    <p:sldId id="308" r:id="rId8"/>
    <p:sldId id="268" r:id="rId9"/>
    <p:sldId id="275" r:id="rId10"/>
    <p:sldId id="258" r:id="rId11"/>
    <p:sldId id="317" r:id="rId12"/>
    <p:sldId id="288" r:id="rId13"/>
    <p:sldId id="318" r:id="rId14"/>
    <p:sldId id="313" r:id="rId15"/>
    <p:sldId id="319" r:id="rId16"/>
    <p:sldId id="305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3280018-53FA-4F6D-8C65-000E17F1B0D6}" v="47" dt="2022-07-07T00:49:19.178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3750" autoAdjust="0"/>
  </p:normalViewPr>
  <p:slideViewPr>
    <p:cSldViewPr snapToGrid="0">
      <p:cViewPr varScale="1">
        <p:scale>
          <a:sx n="114" d="100"/>
          <a:sy n="114" d="100"/>
        </p:scale>
        <p:origin x="414" y="10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notesMaster" Target="notesMasters/notesMaster1.xml"/><Relationship Id="rId26" Type="http://schemas.microsoft.com/office/2018/10/relationships/authors" Target="authors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microsoft.com/office/2015/10/relationships/revisionInfo" Target="revisionInfo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microsoft.com/office/2016/11/relationships/changesInfo" Target="changesInfos/changesInfo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commentAuthors" Target="comment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emangeot, Christophe" userId="d41538ff-4ff4-4c44-8de4-f3f5018b2976" providerId="ADAL" clId="{E3280018-53FA-4F6D-8C65-000E17F1B0D6}"/>
    <pc:docChg chg="undo redo custSel addSld delSld modSld sldOrd modMainMaster addSection delSection modSection">
      <pc:chgData name="Demangeot, Christophe" userId="d41538ff-4ff4-4c44-8de4-f3f5018b2976" providerId="ADAL" clId="{E3280018-53FA-4F6D-8C65-000E17F1B0D6}" dt="2022-07-07T00:47:48.916" v="8084" actId="115"/>
      <pc:docMkLst>
        <pc:docMk/>
      </pc:docMkLst>
      <pc:sldChg chg="addSp delSp modSp mod ord">
        <pc:chgData name="Demangeot, Christophe" userId="d41538ff-4ff4-4c44-8de4-f3f5018b2976" providerId="ADAL" clId="{E3280018-53FA-4F6D-8C65-000E17F1B0D6}" dt="2022-07-07T00:32:04.423" v="7638" actId="242"/>
        <pc:sldMkLst>
          <pc:docMk/>
          <pc:sldMk cId="707789176" sldId="258"/>
        </pc:sldMkLst>
        <pc:spChg chg="mod">
          <ac:chgData name="Demangeot, Christophe" userId="d41538ff-4ff4-4c44-8de4-f3f5018b2976" providerId="ADAL" clId="{E3280018-53FA-4F6D-8C65-000E17F1B0D6}" dt="2022-07-07T00:30:33.411" v="7629" actId="20577"/>
          <ac:spMkLst>
            <pc:docMk/>
            <pc:sldMk cId="707789176" sldId="258"/>
            <ac:spMk id="2" creationId="{A29DE7F2-E890-4744-88DD-A75F5E300513}"/>
          </ac:spMkLst>
        </pc:spChg>
        <pc:spChg chg="add del mod">
          <ac:chgData name="Demangeot, Christophe" userId="d41538ff-4ff4-4c44-8de4-f3f5018b2976" providerId="ADAL" clId="{E3280018-53FA-4F6D-8C65-000E17F1B0D6}" dt="2022-07-06T03:36:46.801" v="1042" actId="478"/>
          <ac:spMkLst>
            <pc:docMk/>
            <pc:sldMk cId="707789176" sldId="258"/>
            <ac:spMk id="3" creationId="{05A76496-B2E0-4D59-BEFD-009C5F567475}"/>
          </ac:spMkLst>
        </pc:spChg>
        <pc:spChg chg="add del mod">
          <ac:chgData name="Demangeot, Christophe" userId="d41538ff-4ff4-4c44-8de4-f3f5018b2976" providerId="ADAL" clId="{E3280018-53FA-4F6D-8C65-000E17F1B0D6}" dt="2022-07-06T03:33:20.253" v="1033" actId="478"/>
          <ac:spMkLst>
            <pc:docMk/>
            <pc:sldMk cId="707789176" sldId="258"/>
            <ac:spMk id="4" creationId="{7497A3FF-6C7B-4F5A-802A-A2EB5BDDECFE}"/>
          </ac:spMkLst>
        </pc:spChg>
        <pc:spChg chg="add del mod">
          <ac:chgData name="Demangeot, Christophe" userId="d41538ff-4ff4-4c44-8de4-f3f5018b2976" providerId="ADAL" clId="{E3280018-53FA-4F6D-8C65-000E17F1B0D6}" dt="2022-07-06T03:34:43.195" v="1037" actId="478"/>
          <ac:spMkLst>
            <pc:docMk/>
            <pc:sldMk cId="707789176" sldId="258"/>
            <ac:spMk id="5" creationId="{763A6A6A-93BD-4F23-9B9F-39D1AD223E66}"/>
          </ac:spMkLst>
        </pc:spChg>
        <pc:spChg chg="add mod">
          <ac:chgData name="Demangeot, Christophe" userId="d41538ff-4ff4-4c44-8de4-f3f5018b2976" providerId="ADAL" clId="{E3280018-53FA-4F6D-8C65-000E17F1B0D6}" dt="2022-07-07T00:32:04.423" v="7638" actId="242"/>
          <ac:spMkLst>
            <pc:docMk/>
            <pc:sldMk cId="707789176" sldId="258"/>
            <ac:spMk id="6" creationId="{2B78B887-E018-46F2-9E8F-EA9973AB6DC0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23:50:34.351" v="5942" actId="14100"/>
        <pc:sldMkLst>
          <pc:docMk/>
          <pc:sldMk cId="4151694508" sldId="268"/>
        </pc:sldMkLst>
        <pc:spChg chg="del mod">
          <ac:chgData name="Demangeot, Christophe" userId="d41538ff-4ff4-4c44-8de4-f3f5018b2976" providerId="ADAL" clId="{E3280018-53FA-4F6D-8C65-000E17F1B0D6}" dt="2022-07-06T03:20:38.995" v="711" actId="478"/>
          <ac:spMkLst>
            <pc:docMk/>
            <pc:sldMk cId="4151694508" sldId="268"/>
            <ac:spMk id="2" creationId="{34A7F91F-F80F-48F2-952B-1A28BE488E53}"/>
          </ac:spMkLst>
        </pc:spChg>
        <pc:spChg chg="del mod">
          <ac:chgData name="Demangeot, Christophe" userId="d41538ff-4ff4-4c44-8de4-f3f5018b2976" providerId="ADAL" clId="{E3280018-53FA-4F6D-8C65-000E17F1B0D6}" dt="2022-07-06T03:23:54.719" v="726" actId="478"/>
          <ac:spMkLst>
            <pc:docMk/>
            <pc:sldMk cId="4151694508" sldId="268"/>
            <ac:spMk id="3" creationId="{1C02236B-A6B0-4EAA-85D3-7D72C9904E74}"/>
          </ac:spMkLst>
        </pc:spChg>
        <pc:spChg chg="mod">
          <ac:chgData name="Demangeot, Christophe" userId="d41538ff-4ff4-4c44-8de4-f3f5018b2976" providerId="ADAL" clId="{E3280018-53FA-4F6D-8C65-000E17F1B0D6}" dt="2022-07-06T23:50:34.351" v="5942" actId="14100"/>
          <ac:spMkLst>
            <pc:docMk/>
            <pc:sldMk cId="4151694508" sldId="268"/>
            <ac:spMk id="4" creationId="{FAD2AE59-5630-4D5C-83A9-4CDEF4D7DCFB}"/>
          </ac:spMkLst>
        </pc:spChg>
        <pc:spChg chg="mod">
          <ac:chgData name="Demangeot, Christophe" userId="d41538ff-4ff4-4c44-8de4-f3f5018b2976" providerId="ADAL" clId="{E3280018-53FA-4F6D-8C65-000E17F1B0D6}" dt="2022-07-06T03:17:46.556" v="671" actId="20577"/>
          <ac:spMkLst>
            <pc:docMk/>
            <pc:sldMk cId="4151694508" sldId="268"/>
            <ac:spMk id="5" creationId="{F8657664-A458-4DDD-ACC2-1D87FCD6FCA9}"/>
          </ac:spMkLst>
        </pc:spChg>
        <pc:spChg chg="mod">
          <ac:chgData name="Demangeot, Christophe" userId="d41538ff-4ff4-4c44-8de4-f3f5018b2976" providerId="ADAL" clId="{E3280018-53FA-4F6D-8C65-000E17F1B0D6}" dt="2022-07-06T23:50:20.996" v="5940" actId="27636"/>
          <ac:spMkLst>
            <pc:docMk/>
            <pc:sldMk cId="4151694508" sldId="268"/>
            <ac:spMk id="6" creationId="{5A6B31B0-7B84-475D-961F-09C0191F91A2}"/>
          </ac:spMkLst>
        </pc:spChg>
        <pc:spChg chg="mod">
          <ac:chgData name="Demangeot, Christophe" userId="d41538ff-4ff4-4c44-8de4-f3f5018b2976" providerId="ADAL" clId="{E3280018-53FA-4F6D-8C65-000E17F1B0D6}" dt="2022-07-06T03:17:54.278" v="693" actId="20577"/>
          <ac:spMkLst>
            <pc:docMk/>
            <pc:sldMk cId="4151694508" sldId="268"/>
            <ac:spMk id="7" creationId="{578017FE-712E-4E95-B483-B700F1AA4B2A}"/>
          </ac:spMkLst>
        </pc:spChg>
        <pc:spChg chg="add del mod">
          <ac:chgData name="Demangeot, Christophe" userId="d41538ff-4ff4-4c44-8de4-f3f5018b2976" providerId="ADAL" clId="{E3280018-53FA-4F6D-8C65-000E17F1B0D6}" dt="2022-07-06T03:53:30.312" v="1046" actId="478"/>
          <ac:spMkLst>
            <pc:docMk/>
            <pc:sldMk cId="4151694508" sldId="268"/>
            <ac:spMk id="10" creationId="{9559937B-53EB-4849-BE8A-9EC0BBE4CC48}"/>
          </ac:spMkLst>
        </pc:spChg>
        <pc:spChg chg="add mod">
          <ac:chgData name="Demangeot, Christophe" userId="d41538ff-4ff4-4c44-8de4-f3f5018b2976" providerId="ADAL" clId="{E3280018-53FA-4F6D-8C65-000E17F1B0D6}" dt="2022-07-06T03:23:58.081" v="728" actId="121"/>
          <ac:spMkLst>
            <pc:docMk/>
            <pc:sldMk cId="4151694508" sldId="268"/>
            <ac:spMk id="11" creationId="{F795C5F2-0E9C-4CB3-A6EE-B8B97F723D41}"/>
          </ac:spMkLst>
        </pc:spChg>
        <pc:spChg chg="add del mod">
          <ac:chgData name="Demangeot, Christophe" userId="d41538ff-4ff4-4c44-8de4-f3f5018b2976" providerId="ADAL" clId="{E3280018-53FA-4F6D-8C65-000E17F1B0D6}" dt="2022-07-06T06:47:49.754" v="3600" actId="21"/>
          <ac:spMkLst>
            <pc:docMk/>
            <pc:sldMk cId="4151694508" sldId="268"/>
            <ac:spMk id="12" creationId="{B0D192EF-AE6D-487F-BE23-C51757FCCAED}"/>
          </ac:spMkLst>
        </pc:spChg>
        <pc:spChg chg="mod">
          <ac:chgData name="Demangeot, Christophe" userId="d41538ff-4ff4-4c44-8de4-f3f5018b2976" providerId="ADAL" clId="{E3280018-53FA-4F6D-8C65-000E17F1B0D6}" dt="2022-07-06T23:50:20.996" v="5941" actId="27636"/>
          <ac:spMkLst>
            <pc:docMk/>
            <pc:sldMk cId="4151694508" sldId="268"/>
            <ac:spMk id="16" creationId="{39C6148D-8C70-49F3-B719-E86C709BFAF9}"/>
          </ac:spMkLst>
        </pc:spChg>
      </pc:sldChg>
      <pc:sldChg chg="del">
        <pc:chgData name="Demangeot, Christophe" userId="d41538ff-4ff4-4c44-8de4-f3f5018b2976" providerId="ADAL" clId="{E3280018-53FA-4F6D-8C65-000E17F1B0D6}" dt="2022-07-07T00:28:53.370" v="7620" actId="2696"/>
        <pc:sldMkLst>
          <pc:docMk/>
          <pc:sldMk cId="460935096" sldId="271"/>
        </pc:sldMkLst>
      </pc:sldChg>
      <pc:sldChg chg="addSp delSp modSp mod ord">
        <pc:chgData name="Demangeot, Christophe" userId="d41538ff-4ff4-4c44-8de4-f3f5018b2976" providerId="ADAL" clId="{E3280018-53FA-4F6D-8C65-000E17F1B0D6}" dt="2022-07-06T23:56:11.969" v="6226" actId="20577"/>
        <pc:sldMkLst>
          <pc:docMk/>
          <pc:sldMk cId="920173932" sldId="275"/>
        </pc:sldMkLst>
        <pc:spChg chg="mod">
          <ac:chgData name="Demangeot, Christophe" userId="d41538ff-4ff4-4c44-8de4-f3f5018b2976" providerId="ADAL" clId="{E3280018-53FA-4F6D-8C65-000E17F1B0D6}" dt="2022-07-06T23:50:54.982" v="5951" actId="1076"/>
          <ac:spMkLst>
            <pc:docMk/>
            <pc:sldMk cId="920173932" sldId="275"/>
            <ac:spMk id="2" creationId="{38FFA191-5CCC-43CB-BD83-4F80ED362608}"/>
          </ac:spMkLst>
        </pc:spChg>
        <pc:spChg chg="del">
          <ac:chgData name="Demangeot, Christophe" userId="d41538ff-4ff4-4c44-8de4-f3f5018b2976" providerId="ADAL" clId="{E3280018-53FA-4F6D-8C65-000E17F1B0D6}" dt="2022-07-06T04:23:33.748" v="1179" actId="478"/>
          <ac:spMkLst>
            <pc:docMk/>
            <pc:sldMk cId="920173932" sldId="275"/>
            <ac:spMk id="3" creationId="{E14BBEAF-B516-45F4-9EF6-A9F65111580F}"/>
          </ac:spMkLst>
        </pc:spChg>
        <pc:spChg chg="del">
          <ac:chgData name="Demangeot, Christophe" userId="d41538ff-4ff4-4c44-8de4-f3f5018b2976" providerId="ADAL" clId="{E3280018-53FA-4F6D-8C65-000E17F1B0D6}" dt="2022-07-06T23:51:16.655" v="5954" actId="478"/>
          <ac:spMkLst>
            <pc:docMk/>
            <pc:sldMk cId="920173932" sldId="275"/>
            <ac:spMk id="4" creationId="{31B56365-A39B-4311-A4B2-9532A148078E}"/>
          </ac:spMkLst>
        </pc:spChg>
        <pc:spChg chg="del">
          <ac:chgData name="Demangeot, Christophe" userId="d41538ff-4ff4-4c44-8de4-f3f5018b2976" providerId="ADAL" clId="{E3280018-53FA-4F6D-8C65-000E17F1B0D6}" dt="2022-07-06T06:45:22.645" v="3511" actId="478"/>
          <ac:spMkLst>
            <pc:docMk/>
            <pc:sldMk cId="920173932" sldId="275"/>
            <ac:spMk id="5" creationId="{90A0DE57-FED1-462B-9C3B-B490B238436D}"/>
          </ac:spMkLst>
        </pc:spChg>
        <pc:spChg chg="add del mod">
          <ac:chgData name="Demangeot, Christophe" userId="d41538ff-4ff4-4c44-8de4-f3f5018b2976" providerId="ADAL" clId="{E3280018-53FA-4F6D-8C65-000E17F1B0D6}" dt="2022-07-06T04:23:38.786" v="1181" actId="478"/>
          <ac:spMkLst>
            <pc:docMk/>
            <pc:sldMk cId="920173932" sldId="275"/>
            <ac:spMk id="7" creationId="{6EE36B47-C7B3-4C0F-B9D3-5740E5C75A8E}"/>
          </ac:spMkLst>
        </pc:spChg>
        <pc:spChg chg="add mod">
          <ac:chgData name="Demangeot, Christophe" userId="d41538ff-4ff4-4c44-8de4-f3f5018b2976" providerId="ADAL" clId="{E3280018-53FA-4F6D-8C65-000E17F1B0D6}" dt="2022-07-06T23:56:11.969" v="6226" actId="20577"/>
          <ac:spMkLst>
            <pc:docMk/>
            <pc:sldMk cId="920173932" sldId="275"/>
            <ac:spMk id="9" creationId="{2F434A83-5973-48B5-9F11-1164AC36E1CF}"/>
          </ac:spMkLst>
        </pc:spChg>
        <pc:spChg chg="add del mod">
          <ac:chgData name="Demangeot, Christophe" userId="d41538ff-4ff4-4c44-8de4-f3f5018b2976" providerId="ADAL" clId="{E3280018-53FA-4F6D-8C65-000E17F1B0D6}" dt="2022-07-06T06:45:20.741" v="3510"/>
          <ac:spMkLst>
            <pc:docMk/>
            <pc:sldMk cId="920173932" sldId="275"/>
            <ac:spMk id="10" creationId="{3E4A48BD-8AFB-4AA8-9251-09FB9138DAE0}"/>
          </ac:spMkLst>
        </pc:spChg>
        <pc:spChg chg="add mod">
          <ac:chgData name="Demangeot, Christophe" userId="d41538ff-4ff4-4c44-8de4-f3f5018b2976" providerId="ADAL" clId="{E3280018-53FA-4F6D-8C65-000E17F1B0D6}" dt="2022-07-06T06:45:23.100" v="3512"/>
          <ac:spMkLst>
            <pc:docMk/>
            <pc:sldMk cId="920173932" sldId="275"/>
            <ac:spMk id="11" creationId="{CDC5BBD5-431F-43F0-B997-7E42D79544D9}"/>
          </ac:spMkLst>
        </pc:spChg>
      </pc:sldChg>
      <pc:sldChg chg="del">
        <pc:chgData name="Demangeot, Christophe" userId="d41538ff-4ff4-4c44-8de4-f3f5018b2976" providerId="ADAL" clId="{E3280018-53FA-4F6D-8C65-000E17F1B0D6}" dt="2022-07-07T00:29:10.182" v="7625" actId="2696"/>
        <pc:sldMkLst>
          <pc:docMk/>
          <pc:sldMk cId="3396266754" sldId="283"/>
        </pc:sldMkLst>
      </pc:sldChg>
      <pc:sldChg chg="del">
        <pc:chgData name="Demangeot, Christophe" userId="d41538ff-4ff4-4c44-8de4-f3f5018b2976" providerId="ADAL" clId="{E3280018-53FA-4F6D-8C65-000E17F1B0D6}" dt="2022-07-07T00:29:01.097" v="7623" actId="2696"/>
        <pc:sldMkLst>
          <pc:docMk/>
          <pc:sldMk cId="1877519225" sldId="287"/>
        </pc:sldMkLst>
      </pc:sldChg>
      <pc:sldChg chg="addSp delSp modSp mod">
        <pc:chgData name="Demangeot, Christophe" userId="d41538ff-4ff4-4c44-8de4-f3f5018b2976" providerId="ADAL" clId="{E3280018-53FA-4F6D-8C65-000E17F1B0D6}" dt="2022-07-07T00:40:01.468" v="7688" actId="20577"/>
        <pc:sldMkLst>
          <pc:docMk/>
          <pc:sldMk cId="1775124906" sldId="288"/>
        </pc:sldMkLst>
        <pc:spChg chg="mod">
          <ac:chgData name="Demangeot, Christophe" userId="d41538ff-4ff4-4c44-8de4-f3f5018b2976" providerId="ADAL" clId="{E3280018-53FA-4F6D-8C65-000E17F1B0D6}" dt="2022-07-07T00:08:46.692" v="6453" actId="1076"/>
          <ac:spMkLst>
            <pc:docMk/>
            <pc:sldMk cId="1775124906" sldId="288"/>
            <ac:spMk id="2" creationId="{75031FE9-9059-4FE8-B4AC-9771F23A1B89}"/>
          </ac:spMkLst>
        </pc:spChg>
        <pc:spChg chg="mod">
          <ac:chgData name="Demangeot, Christophe" userId="d41538ff-4ff4-4c44-8de4-f3f5018b2976" providerId="ADAL" clId="{E3280018-53FA-4F6D-8C65-000E17F1B0D6}" dt="2022-07-07T00:14:42.720" v="6869" actId="20577"/>
          <ac:spMkLst>
            <pc:docMk/>
            <pc:sldMk cId="1775124906" sldId="288"/>
            <ac:spMk id="3" creationId="{D4A2EB3F-4D60-451F-8F45-7D6654D2FCD9}"/>
          </ac:spMkLst>
        </pc:spChg>
        <pc:spChg chg="del mod">
          <ac:chgData name="Demangeot, Christophe" userId="d41538ff-4ff4-4c44-8de4-f3f5018b2976" providerId="ADAL" clId="{E3280018-53FA-4F6D-8C65-000E17F1B0D6}" dt="2022-07-06T03:24:07.583" v="729" actId="478"/>
          <ac:spMkLst>
            <pc:docMk/>
            <pc:sldMk cId="1775124906" sldId="288"/>
            <ac:spMk id="5" creationId="{20F9FDD5-17DD-4E86-859F-12FD2CEFA8FE}"/>
          </ac:spMkLst>
        </pc:spChg>
        <pc:spChg chg="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6" creationId="{D8E6824E-0D47-49EA-8EE0-CE2D88B71C95}"/>
          </ac:spMkLst>
        </pc:spChg>
        <pc:spChg chg="del">
          <ac:chgData name="Demangeot, Christophe" userId="d41538ff-4ff4-4c44-8de4-f3f5018b2976" providerId="ADAL" clId="{E3280018-53FA-4F6D-8C65-000E17F1B0D6}" dt="2022-07-06T22:35:12.796" v="3906" actId="478"/>
          <ac:spMkLst>
            <pc:docMk/>
            <pc:sldMk cId="1775124906" sldId="288"/>
            <ac:spMk id="7" creationId="{3D14621F-E216-481D-9308-97B0F79B6DAA}"/>
          </ac:spMkLst>
        </pc:spChg>
        <pc:spChg chg="del mod">
          <ac:chgData name="Demangeot, Christophe" userId="d41538ff-4ff4-4c44-8de4-f3f5018b2976" providerId="ADAL" clId="{E3280018-53FA-4F6D-8C65-000E17F1B0D6}" dt="2022-07-06T22:35:12.796" v="3906" actId="478"/>
          <ac:spMkLst>
            <pc:docMk/>
            <pc:sldMk cId="1775124906" sldId="288"/>
            <ac:spMk id="8" creationId="{627E3C21-87F8-4497-8569-36A5D95EC8B5}"/>
          </ac:spMkLst>
        </pc:spChg>
        <pc:spChg chg="del">
          <ac:chgData name="Demangeot, Christophe" userId="d41538ff-4ff4-4c44-8de4-f3f5018b2976" providerId="ADAL" clId="{E3280018-53FA-4F6D-8C65-000E17F1B0D6}" dt="2022-07-06T22:41:29.418" v="4171" actId="478"/>
          <ac:spMkLst>
            <pc:docMk/>
            <pc:sldMk cId="1775124906" sldId="288"/>
            <ac:spMk id="9" creationId="{DC230641-EC34-4C9D-AC9A-13EE61C81903}"/>
          </ac:spMkLst>
        </pc:spChg>
        <pc:spChg chg="del mod">
          <ac:chgData name="Demangeot, Christophe" userId="d41538ff-4ff4-4c44-8de4-f3f5018b2976" providerId="ADAL" clId="{E3280018-53FA-4F6D-8C65-000E17F1B0D6}" dt="2022-07-06T22:41:29.418" v="4171" actId="478"/>
          <ac:spMkLst>
            <pc:docMk/>
            <pc:sldMk cId="1775124906" sldId="288"/>
            <ac:spMk id="10" creationId="{E9243144-E2F2-49CE-BDE1-6E00A2555F98}"/>
          </ac:spMkLst>
        </pc:spChg>
        <pc:spChg chg="del">
          <ac:chgData name="Demangeot, Christophe" userId="d41538ff-4ff4-4c44-8de4-f3f5018b2976" providerId="ADAL" clId="{E3280018-53FA-4F6D-8C65-000E17F1B0D6}" dt="2022-07-06T23:57:26.659" v="6229" actId="478"/>
          <ac:spMkLst>
            <pc:docMk/>
            <pc:sldMk cId="1775124906" sldId="288"/>
            <ac:spMk id="11" creationId="{1018725B-A88C-41E8-8D6A-44DF7A9F132D}"/>
          </ac:spMkLst>
        </pc:spChg>
        <pc:spChg chg="del mod">
          <ac:chgData name="Demangeot, Christophe" userId="d41538ff-4ff4-4c44-8de4-f3f5018b2976" providerId="ADAL" clId="{E3280018-53FA-4F6D-8C65-000E17F1B0D6}" dt="2022-07-06T23:57:26.659" v="6229" actId="478"/>
          <ac:spMkLst>
            <pc:docMk/>
            <pc:sldMk cId="1775124906" sldId="288"/>
            <ac:spMk id="12" creationId="{C06C2114-7A69-43E0-801C-F0779B58AF15}"/>
          </ac:spMkLst>
        </pc:spChg>
        <pc:spChg chg="add del mod">
          <ac:chgData name="Demangeot, Christophe" userId="d41538ff-4ff4-4c44-8de4-f3f5018b2976" providerId="ADAL" clId="{E3280018-53FA-4F6D-8C65-000E17F1B0D6}" dt="2022-07-06T22:35:16.870" v="3907" actId="478"/>
          <ac:spMkLst>
            <pc:docMk/>
            <pc:sldMk cId="1775124906" sldId="288"/>
            <ac:spMk id="13" creationId="{2D571F50-5339-4034-95D9-F20E7406697C}"/>
          </ac:spMkLst>
        </pc:spChg>
        <pc:spChg chg="add del mod">
          <ac:chgData name="Demangeot, Christophe" userId="d41538ff-4ff4-4c44-8de4-f3f5018b2976" providerId="ADAL" clId="{E3280018-53FA-4F6D-8C65-000E17F1B0D6}" dt="2022-07-06T03:53:36.112" v="1047" actId="478"/>
          <ac:spMkLst>
            <pc:docMk/>
            <pc:sldMk cId="1775124906" sldId="288"/>
            <ac:spMk id="14" creationId="{F2E1E513-B2D2-40A9-8597-CD5ABBB15F69}"/>
          </ac:spMkLst>
        </pc:spChg>
        <pc:spChg chg="add mod">
          <ac:chgData name="Demangeot, Christophe" userId="d41538ff-4ff4-4c44-8de4-f3f5018b2976" providerId="ADAL" clId="{E3280018-53FA-4F6D-8C65-000E17F1B0D6}" dt="2022-07-06T03:24:12.512" v="731" actId="121"/>
          <ac:spMkLst>
            <pc:docMk/>
            <pc:sldMk cId="1775124906" sldId="288"/>
            <ac:spMk id="15" creationId="{1D1AC13A-FD64-427B-A36C-79F96F9C003B}"/>
          </ac:spMkLst>
        </pc:spChg>
        <pc:spChg chg="add mod">
          <ac:chgData name="Demangeot, Christophe" userId="d41538ff-4ff4-4c44-8de4-f3f5018b2976" providerId="ADAL" clId="{E3280018-53FA-4F6D-8C65-000E17F1B0D6}" dt="2022-07-07T00:38:01.108" v="7675" actId="20577"/>
          <ac:spMkLst>
            <pc:docMk/>
            <pc:sldMk cId="1775124906" sldId="288"/>
            <ac:spMk id="16" creationId="{B28426D8-E7E4-4C83-9345-5312C9C86388}"/>
          </ac:spMkLst>
        </pc:spChg>
        <pc:spChg chg="add del mod">
          <ac:chgData name="Demangeot, Christophe" userId="d41538ff-4ff4-4c44-8de4-f3f5018b2976" providerId="ADAL" clId="{E3280018-53FA-4F6D-8C65-000E17F1B0D6}" dt="2022-07-06T22:35:16.870" v="3907" actId="478"/>
          <ac:spMkLst>
            <pc:docMk/>
            <pc:sldMk cId="1775124906" sldId="288"/>
            <ac:spMk id="18" creationId="{CC2D46B0-7897-4AC5-B78D-E56A0141D08E}"/>
          </ac:spMkLst>
        </pc:spChg>
        <pc:spChg chg="add del mod">
          <ac:chgData name="Demangeot, Christophe" userId="d41538ff-4ff4-4c44-8de4-f3f5018b2976" providerId="ADAL" clId="{E3280018-53FA-4F6D-8C65-000E17F1B0D6}" dt="2022-07-06T22:41:32.005" v="4172" actId="478"/>
          <ac:spMkLst>
            <pc:docMk/>
            <pc:sldMk cId="1775124906" sldId="288"/>
            <ac:spMk id="20" creationId="{F33886B4-9147-49F8-B0AA-229976A1ECFF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21" creationId="{424ED162-B730-42D6-8F33-F2F3DE5C9019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22" creationId="{0B1FCC99-4BCD-48EF-B681-9AC131B5EA27}"/>
          </ac:spMkLst>
        </pc:spChg>
        <pc:spChg chg="add del mod">
          <ac:chgData name="Demangeot, Christophe" userId="d41538ff-4ff4-4c44-8de4-f3f5018b2976" providerId="ADAL" clId="{E3280018-53FA-4F6D-8C65-000E17F1B0D6}" dt="2022-07-06T22:41:35.293" v="4173" actId="478"/>
          <ac:spMkLst>
            <pc:docMk/>
            <pc:sldMk cId="1775124906" sldId="288"/>
            <ac:spMk id="24" creationId="{1BC9DB7E-AE8A-437F-907A-EC0E5A369AE8}"/>
          </ac:spMkLst>
        </pc:spChg>
        <pc:spChg chg="add del mod">
          <ac:chgData name="Demangeot, Christophe" userId="d41538ff-4ff4-4c44-8de4-f3f5018b2976" providerId="ADAL" clId="{E3280018-53FA-4F6D-8C65-000E17F1B0D6}" dt="2022-07-06T23:57:30.905" v="6230" actId="478"/>
          <ac:spMkLst>
            <pc:docMk/>
            <pc:sldMk cId="1775124906" sldId="288"/>
            <ac:spMk id="26" creationId="{ED973215-1907-43E6-8639-3F2F1C71767D}"/>
          </ac:spMkLst>
        </pc:spChg>
        <pc:spChg chg="add mod">
          <ac:chgData name="Demangeot, Christophe" userId="d41538ff-4ff4-4c44-8de4-f3f5018b2976" providerId="ADAL" clId="{E3280018-53FA-4F6D-8C65-000E17F1B0D6}" dt="2022-07-07T00:09:40.252" v="6478" actId="113"/>
          <ac:spMkLst>
            <pc:docMk/>
            <pc:sldMk cId="1775124906" sldId="288"/>
            <ac:spMk id="27" creationId="{62D5B85D-72B6-4446-AB8F-06DA98C46689}"/>
          </ac:spMkLst>
        </pc:spChg>
        <pc:spChg chg="add mod">
          <ac:chgData name="Demangeot, Christophe" userId="d41538ff-4ff4-4c44-8de4-f3f5018b2976" providerId="ADAL" clId="{E3280018-53FA-4F6D-8C65-000E17F1B0D6}" dt="2022-07-07T00:38:44.484" v="7676" actId="20577"/>
          <ac:spMkLst>
            <pc:docMk/>
            <pc:sldMk cId="1775124906" sldId="288"/>
            <ac:spMk id="28" creationId="{0F068111-0BF8-4A7C-A7F7-C73301992FED}"/>
          </ac:spMkLst>
        </pc:spChg>
        <pc:spChg chg="add del mod">
          <ac:chgData name="Demangeot, Christophe" userId="d41538ff-4ff4-4c44-8de4-f3f5018b2976" providerId="ADAL" clId="{E3280018-53FA-4F6D-8C65-000E17F1B0D6}" dt="2022-07-06T23:57:30.905" v="6230" actId="478"/>
          <ac:spMkLst>
            <pc:docMk/>
            <pc:sldMk cId="1775124906" sldId="288"/>
            <ac:spMk id="30" creationId="{AA4B0CEA-C11B-4C74-BB6A-9D16F162E18F}"/>
          </ac:spMkLst>
        </pc:spChg>
        <pc:spChg chg="add mod">
          <ac:chgData name="Demangeot, Christophe" userId="d41538ff-4ff4-4c44-8de4-f3f5018b2976" providerId="ADAL" clId="{E3280018-53FA-4F6D-8C65-000E17F1B0D6}" dt="2022-07-07T00:09:09.203" v="6455" actId="1076"/>
          <ac:spMkLst>
            <pc:docMk/>
            <pc:sldMk cId="1775124906" sldId="288"/>
            <ac:spMk id="33" creationId="{E842F5FA-3800-41BC-85DE-F10B97D331F0}"/>
          </ac:spMkLst>
        </pc:spChg>
        <pc:spChg chg="add mod">
          <ac:chgData name="Demangeot, Christophe" userId="d41538ff-4ff4-4c44-8de4-f3f5018b2976" providerId="ADAL" clId="{E3280018-53FA-4F6D-8C65-000E17F1B0D6}" dt="2022-07-07T00:38:54.050" v="7677" actId="20577"/>
          <ac:spMkLst>
            <pc:docMk/>
            <pc:sldMk cId="1775124906" sldId="288"/>
            <ac:spMk id="34" creationId="{9DB86B6B-3D9B-4AB4-8C28-01940BF5B23F}"/>
          </ac:spMkLst>
        </pc:spChg>
        <pc:spChg chg="add mod">
          <ac:chgData name="Demangeot, Christophe" userId="d41538ff-4ff4-4c44-8de4-f3f5018b2976" providerId="ADAL" clId="{E3280018-53FA-4F6D-8C65-000E17F1B0D6}" dt="2022-07-07T00:09:13.763" v="6469" actId="20577"/>
          <ac:spMkLst>
            <pc:docMk/>
            <pc:sldMk cId="1775124906" sldId="288"/>
            <ac:spMk id="35" creationId="{1BD9DC4C-461B-41A6-BF83-C2E1AF4E1694}"/>
          </ac:spMkLst>
        </pc:spChg>
        <pc:spChg chg="add mod">
          <ac:chgData name="Demangeot, Christophe" userId="d41538ff-4ff4-4c44-8de4-f3f5018b2976" providerId="ADAL" clId="{E3280018-53FA-4F6D-8C65-000E17F1B0D6}" dt="2022-07-07T00:40:01.468" v="7688" actId="20577"/>
          <ac:spMkLst>
            <pc:docMk/>
            <pc:sldMk cId="1775124906" sldId="288"/>
            <ac:spMk id="36" creationId="{927ECD65-A57B-445E-9E7C-658BE2CCCDF9}"/>
          </ac:spMkLst>
        </pc:spChg>
        <pc:spChg chg="del mod">
          <ac:chgData name="Demangeot, Christophe" userId="d41538ff-4ff4-4c44-8de4-f3f5018b2976" providerId="ADAL" clId="{E3280018-53FA-4F6D-8C65-000E17F1B0D6}" dt="2022-07-06T03:20:44.234" v="713" actId="478"/>
          <ac:spMkLst>
            <pc:docMk/>
            <pc:sldMk cId="1775124906" sldId="288"/>
            <ac:spMk id="71" creationId="{7363D8F0-2EF2-4A27-857F-6DF970D5393C}"/>
          </ac:spMkLst>
        </pc:spChg>
      </pc:sldChg>
      <pc:sldChg chg="del">
        <pc:chgData name="Demangeot, Christophe" userId="d41538ff-4ff4-4c44-8de4-f3f5018b2976" providerId="ADAL" clId="{E3280018-53FA-4F6D-8C65-000E17F1B0D6}" dt="2022-07-07T00:28:55.531" v="7621" actId="2696"/>
        <pc:sldMkLst>
          <pc:docMk/>
          <pc:sldMk cId="1801800896" sldId="296"/>
        </pc:sldMkLst>
      </pc:sldChg>
      <pc:sldChg chg="del ord">
        <pc:chgData name="Demangeot, Christophe" userId="d41538ff-4ff4-4c44-8de4-f3f5018b2976" providerId="ADAL" clId="{E3280018-53FA-4F6D-8C65-000E17F1B0D6}" dt="2022-07-07T00:29:07.136" v="7624" actId="2696"/>
        <pc:sldMkLst>
          <pc:docMk/>
          <pc:sldMk cId="2281914008" sldId="299"/>
        </pc:sldMkLst>
      </pc:sldChg>
      <pc:sldChg chg="del">
        <pc:chgData name="Demangeot, Christophe" userId="d41538ff-4ff4-4c44-8de4-f3f5018b2976" providerId="ADAL" clId="{E3280018-53FA-4F6D-8C65-000E17F1B0D6}" dt="2022-07-07T00:29:12.024" v="7626" actId="2696"/>
        <pc:sldMkLst>
          <pc:docMk/>
          <pc:sldMk cId="4157924798" sldId="300"/>
        </pc:sldMkLst>
      </pc:sldChg>
      <pc:sldChg chg="del">
        <pc:chgData name="Demangeot, Christophe" userId="d41538ff-4ff4-4c44-8de4-f3f5018b2976" providerId="ADAL" clId="{E3280018-53FA-4F6D-8C65-000E17F1B0D6}" dt="2022-07-07T00:28:46.153" v="7617" actId="2696"/>
        <pc:sldMkLst>
          <pc:docMk/>
          <pc:sldMk cId="2046660791" sldId="301"/>
        </pc:sldMkLst>
      </pc:sldChg>
      <pc:sldChg chg="add del">
        <pc:chgData name="Demangeot, Christophe" userId="d41538ff-4ff4-4c44-8de4-f3f5018b2976" providerId="ADAL" clId="{E3280018-53FA-4F6D-8C65-000E17F1B0D6}" dt="2022-07-07T00:28:43.296" v="7616" actId="2696"/>
        <pc:sldMkLst>
          <pc:docMk/>
          <pc:sldMk cId="1577529255" sldId="303"/>
        </pc:sldMkLst>
      </pc:sldChg>
      <pc:sldChg chg="modSp mod">
        <pc:chgData name="Demangeot, Christophe" userId="d41538ff-4ff4-4c44-8de4-f3f5018b2976" providerId="ADAL" clId="{E3280018-53FA-4F6D-8C65-000E17F1B0D6}" dt="2022-07-06T23:32:44.859" v="5680" actId="1076"/>
        <pc:sldMkLst>
          <pc:docMk/>
          <pc:sldMk cId="1476137269" sldId="304"/>
        </pc:sldMkLst>
        <pc:spChg chg="mod">
          <ac:chgData name="Demangeot, Christophe" userId="d41538ff-4ff4-4c44-8de4-f3f5018b2976" providerId="ADAL" clId="{E3280018-53FA-4F6D-8C65-000E17F1B0D6}" dt="2022-07-06T00:24:31.106" v="114" actId="20577"/>
          <ac:spMkLst>
            <pc:docMk/>
            <pc:sldMk cId="1476137269" sldId="304"/>
            <ac:spMk id="9" creationId="{F9A70E70-C058-4A66-85BB-82F2C235E05B}"/>
          </ac:spMkLst>
        </pc:spChg>
        <pc:spChg chg="mod">
          <ac:chgData name="Demangeot, Christophe" userId="d41538ff-4ff4-4c44-8de4-f3f5018b2976" providerId="ADAL" clId="{E3280018-53FA-4F6D-8C65-000E17F1B0D6}" dt="2022-07-06T23:32:44.859" v="5680" actId="1076"/>
          <ac:spMkLst>
            <pc:docMk/>
            <pc:sldMk cId="1476137269" sldId="304"/>
            <ac:spMk id="20" creationId="{B1DFF4FF-96BE-9147-96D1-A240ED566CE1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03:34:57.379" v="1040"/>
        <pc:sldMkLst>
          <pc:docMk/>
          <pc:sldMk cId="2135673684" sldId="305"/>
        </pc:sldMkLst>
        <pc:spChg chg="del">
          <ac:chgData name="Demangeot, Christophe" userId="d41538ff-4ff4-4c44-8de4-f3f5018b2976" providerId="ADAL" clId="{E3280018-53FA-4F6D-8C65-000E17F1B0D6}" dt="2022-07-06T03:30:59.109" v="1026" actId="478"/>
          <ac:spMkLst>
            <pc:docMk/>
            <pc:sldMk cId="2135673684" sldId="305"/>
            <ac:spMk id="4" creationId="{5E9C9CF3-789B-4F9F-8F03-9C35C87C63CD}"/>
          </ac:spMkLst>
        </pc:spChg>
        <pc:spChg chg="del">
          <ac:chgData name="Demangeot, Christophe" userId="d41538ff-4ff4-4c44-8de4-f3f5018b2976" providerId="ADAL" clId="{E3280018-53FA-4F6D-8C65-000E17F1B0D6}" dt="2022-07-06T03:34:54.738" v="1038" actId="478"/>
          <ac:spMkLst>
            <pc:docMk/>
            <pc:sldMk cId="2135673684" sldId="305"/>
            <ac:spMk id="5" creationId="{AB42D8F5-6E48-4FFF-A481-06916758090C}"/>
          </ac:spMkLst>
        </pc:spChg>
        <pc:spChg chg="add del mod">
          <ac:chgData name="Demangeot, Christophe" userId="d41538ff-4ff4-4c44-8de4-f3f5018b2976" providerId="ADAL" clId="{E3280018-53FA-4F6D-8C65-000E17F1B0D6}" dt="2022-07-06T03:31:28.565" v="1030" actId="478"/>
          <ac:spMkLst>
            <pc:docMk/>
            <pc:sldMk cId="2135673684" sldId="305"/>
            <ac:spMk id="7" creationId="{B5041A87-1C2C-4470-923F-B542219895B0}"/>
          </ac:spMkLst>
        </pc:spChg>
        <pc:spChg chg="add del mod">
          <ac:chgData name="Demangeot, Christophe" userId="d41538ff-4ff4-4c44-8de4-f3f5018b2976" providerId="ADAL" clId="{E3280018-53FA-4F6D-8C65-000E17F1B0D6}" dt="2022-07-06T03:34:57.379" v="1040"/>
          <ac:spMkLst>
            <pc:docMk/>
            <pc:sldMk cId="2135673684" sldId="305"/>
            <ac:spMk id="8" creationId="{DB9EBBDB-E7C0-450A-A4B5-0DBD89B78340}"/>
          </ac:spMkLst>
        </pc:spChg>
        <pc:spChg chg="mod">
          <ac:chgData name="Demangeot, Christophe" userId="d41538ff-4ff4-4c44-8de4-f3f5018b2976" providerId="ADAL" clId="{E3280018-53FA-4F6D-8C65-000E17F1B0D6}" dt="2022-07-06T03:30:22.561" v="1022" actId="27636"/>
          <ac:spMkLst>
            <pc:docMk/>
            <pc:sldMk cId="2135673684" sldId="305"/>
            <ac:spMk id="37" creationId="{F8701B31-AB7C-4E0A-952E-ACAC522AF3F8}"/>
          </ac:spMkLst>
        </pc:spChg>
      </pc:sldChg>
      <pc:sldChg chg="addSp delSp modSp mod">
        <pc:chgData name="Demangeot, Christophe" userId="d41538ff-4ff4-4c44-8de4-f3f5018b2976" providerId="ADAL" clId="{E3280018-53FA-4F6D-8C65-000E17F1B0D6}" dt="2022-07-07T00:36:09.157" v="7651" actId="20577"/>
        <pc:sldMkLst>
          <pc:docMk/>
          <pc:sldMk cId="731641844" sldId="308"/>
        </pc:sldMkLst>
        <pc:spChg chg="mod">
          <ac:chgData name="Demangeot, Christophe" userId="d41538ff-4ff4-4c44-8de4-f3f5018b2976" providerId="ADAL" clId="{E3280018-53FA-4F6D-8C65-000E17F1B0D6}" dt="2022-07-06T23:29:09.735" v="5514" actId="14100"/>
          <ac:spMkLst>
            <pc:docMk/>
            <pc:sldMk cId="731641844" sldId="308"/>
            <ac:spMk id="2" creationId="{67708C79-A4AC-4B5D-92DF-600737E4D11A}"/>
          </ac:spMkLst>
        </pc:spChg>
        <pc:spChg chg="mod">
          <ac:chgData name="Demangeot, Christophe" userId="d41538ff-4ff4-4c44-8de4-f3f5018b2976" providerId="ADAL" clId="{E3280018-53FA-4F6D-8C65-000E17F1B0D6}" dt="2022-07-07T00:34:49.555" v="7641" actId="20577"/>
          <ac:spMkLst>
            <pc:docMk/>
            <pc:sldMk cId="731641844" sldId="308"/>
            <ac:spMk id="3" creationId="{7D779DE4-CAEA-4617-897E-FEC9A2AC2D6A}"/>
          </ac:spMkLst>
        </pc:spChg>
        <pc:spChg chg="mod">
          <ac:chgData name="Demangeot, Christophe" userId="d41538ff-4ff4-4c44-8de4-f3f5018b2976" providerId="ADAL" clId="{E3280018-53FA-4F6D-8C65-000E17F1B0D6}" dt="2022-07-06T23:28:11.784" v="5505" actId="1076"/>
          <ac:spMkLst>
            <pc:docMk/>
            <pc:sldMk cId="731641844" sldId="308"/>
            <ac:spMk id="4" creationId="{615C66C5-CF46-4BB3-82CB-5E5DFB9B5498}"/>
          </ac:spMkLst>
        </pc:spChg>
        <pc:spChg chg="mod">
          <ac:chgData name="Demangeot, Christophe" userId="d41538ff-4ff4-4c44-8de4-f3f5018b2976" providerId="ADAL" clId="{E3280018-53FA-4F6D-8C65-000E17F1B0D6}" dt="2022-07-07T00:35:10.480" v="7645" actId="6549"/>
          <ac:spMkLst>
            <pc:docMk/>
            <pc:sldMk cId="731641844" sldId="308"/>
            <ac:spMk id="16" creationId="{6833B00A-55B6-4D4D-AE3C-CFF37D65FA50}"/>
          </ac:spMkLst>
        </pc:spChg>
        <pc:spChg chg="mod">
          <ac:chgData name="Demangeot, Christophe" userId="d41538ff-4ff4-4c44-8de4-f3f5018b2976" providerId="ADAL" clId="{E3280018-53FA-4F6D-8C65-000E17F1B0D6}" dt="2022-07-06T23:34:50.482" v="5779" actId="1036"/>
          <ac:spMkLst>
            <pc:docMk/>
            <pc:sldMk cId="731641844" sldId="308"/>
            <ac:spMk id="17" creationId="{42B0A734-B5BB-42C2-946F-EC7ABE90A23A}"/>
          </ac:spMkLst>
        </pc:spChg>
        <pc:spChg chg="mod">
          <ac:chgData name="Demangeot, Christophe" userId="d41538ff-4ff4-4c44-8de4-f3f5018b2976" providerId="ADAL" clId="{E3280018-53FA-4F6D-8C65-000E17F1B0D6}" dt="2022-07-06T23:48:44.637" v="5921" actId="20577"/>
          <ac:spMkLst>
            <pc:docMk/>
            <pc:sldMk cId="731641844" sldId="308"/>
            <ac:spMk id="18" creationId="{C9A7EEBF-BEE2-4555-B5EC-E6F42DCABC49}"/>
          </ac:spMkLst>
        </pc:spChg>
        <pc:spChg chg="mod">
          <ac:chgData name="Demangeot, Christophe" userId="d41538ff-4ff4-4c44-8de4-f3f5018b2976" providerId="ADAL" clId="{E3280018-53FA-4F6D-8C65-000E17F1B0D6}" dt="2022-07-06T06:20:54.304" v="2619" actId="20577"/>
          <ac:spMkLst>
            <pc:docMk/>
            <pc:sldMk cId="731641844" sldId="308"/>
            <ac:spMk id="19" creationId="{4B8BE8D6-18EB-4262-B841-22EEAC0B54F3}"/>
          </ac:spMkLst>
        </pc:spChg>
        <pc:spChg chg="add del mod">
          <ac:chgData name="Demangeot, Christophe" userId="d41538ff-4ff4-4c44-8de4-f3f5018b2976" providerId="ADAL" clId="{E3280018-53FA-4F6D-8C65-000E17F1B0D6}" dt="2022-07-06T03:53:25.057" v="1045" actId="478"/>
          <ac:spMkLst>
            <pc:docMk/>
            <pc:sldMk cId="731641844" sldId="308"/>
            <ac:spMk id="20" creationId="{B2189EBB-2A5F-4E8B-B5D9-C83E88DCB30A}"/>
          </ac:spMkLst>
        </pc:spChg>
        <pc:spChg chg="mod">
          <ac:chgData name="Demangeot, Christophe" userId="d41538ff-4ff4-4c44-8de4-f3f5018b2976" providerId="ADAL" clId="{E3280018-53FA-4F6D-8C65-000E17F1B0D6}" dt="2022-07-06T23:27:28.627" v="5499" actId="1036"/>
          <ac:spMkLst>
            <pc:docMk/>
            <pc:sldMk cId="731641844" sldId="308"/>
            <ac:spMk id="21" creationId="{09DC85FC-A5F4-4451-8D72-37B64A3F5EA0}"/>
          </ac:spMkLst>
        </pc:spChg>
        <pc:spChg chg="add mod">
          <ac:chgData name="Demangeot, Christophe" userId="d41538ff-4ff4-4c44-8de4-f3f5018b2976" providerId="ADAL" clId="{E3280018-53FA-4F6D-8C65-000E17F1B0D6}" dt="2022-07-06T03:23:47.537" v="725" actId="121"/>
          <ac:spMkLst>
            <pc:docMk/>
            <pc:sldMk cId="731641844" sldId="308"/>
            <ac:spMk id="22" creationId="{AE6E4418-5C25-40B7-9F5B-324894F334BC}"/>
          </ac:spMkLst>
        </pc:spChg>
        <pc:spChg chg="mod">
          <ac:chgData name="Demangeot, Christophe" userId="d41538ff-4ff4-4c44-8de4-f3f5018b2976" providerId="ADAL" clId="{E3280018-53FA-4F6D-8C65-000E17F1B0D6}" dt="2022-07-06T23:28:49.553" v="5509" actId="1076"/>
          <ac:spMkLst>
            <pc:docMk/>
            <pc:sldMk cId="731641844" sldId="308"/>
            <ac:spMk id="43" creationId="{543672B4-28D9-4792-A8C2-BB242D3770EB}"/>
          </ac:spMkLst>
        </pc:spChg>
        <pc:spChg chg="mod">
          <ac:chgData name="Demangeot, Christophe" userId="d41538ff-4ff4-4c44-8de4-f3f5018b2976" providerId="ADAL" clId="{E3280018-53FA-4F6D-8C65-000E17F1B0D6}" dt="2022-07-06T23:48:05.679" v="5915" actId="255"/>
          <ac:spMkLst>
            <pc:docMk/>
            <pc:sldMk cId="731641844" sldId="308"/>
            <ac:spMk id="54" creationId="{06DACBCE-9D57-4573-95D4-37705F53F35C}"/>
          </ac:spMkLst>
        </pc:spChg>
        <pc:spChg chg="del mod">
          <ac:chgData name="Demangeot, Christophe" userId="d41538ff-4ff4-4c44-8de4-f3f5018b2976" providerId="ADAL" clId="{E3280018-53FA-4F6D-8C65-000E17F1B0D6}" dt="2022-07-06T03:20:33.715" v="709" actId="478"/>
          <ac:spMkLst>
            <pc:docMk/>
            <pc:sldMk cId="731641844" sldId="308"/>
            <ac:spMk id="55" creationId="{C1F1F924-C1EC-4BB5-8224-376BC2BB69C9}"/>
          </ac:spMkLst>
        </pc:spChg>
        <pc:spChg chg="del mod">
          <ac:chgData name="Demangeot, Christophe" userId="d41538ff-4ff4-4c44-8de4-f3f5018b2976" providerId="ADAL" clId="{E3280018-53FA-4F6D-8C65-000E17F1B0D6}" dt="2022-07-06T03:23:44.290" v="723" actId="478"/>
          <ac:spMkLst>
            <pc:docMk/>
            <pc:sldMk cId="731641844" sldId="308"/>
            <ac:spMk id="56" creationId="{93166D88-98DC-449A-8C48-DD727A0D2AE6}"/>
          </ac:spMkLst>
        </pc:spChg>
        <pc:spChg chg="mod">
          <ac:chgData name="Demangeot, Christophe" userId="d41538ff-4ff4-4c44-8de4-f3f5018b2976" providerId="ADAL" clId="{E3280018-53FA-4F6D-8C65-000E17F1B0D6}" dt="2022-07-07T00:36:09.157" v="7651" actId="20577"/>
          <ac:spMkLst>
            <pc:docMk/>
            <pc:sldMk cId="731641844" sldId="308"/>
            <ac:spMk id="82" creationId="{D9EC4812-61EE-48AF-8719-45C60242611A}"/>
          </ac:spMkLst>
        </pc:spChg>
      </pc:sldChg>
      <pc:sldChg chg="addSp delSp modSp mod ord">
        <pc:chgData name="Demangeot, Christophe" userId="d41538ff-4ff4-4c44-8de4-f3f5018b2976" providerId="ADAL" clId="{E3280018-53FA-4F6D-8C65-000E17F1B0D6}" dt="2022-07-06T03:53:20.105" v="1044" actId="478"/>
        <pc:sldMkLst>
          <pc:docMk/>
          <pc:sldMk cId="3140179507" sldId="310"/>
        </pc:sldMkLst>
        <pc:spChg chg="mod">
          <ac:chgData name="Demangeot, Christophe" userId="d41538ff-4ff4-4c44-8de4-f3f5018b2976" providerId="ADAL" clId="{E3280018-53FA-4F6D-8C65-000E17F1B0D6}" dt="2022-07-06T00:35:55.027" v="148" actId="20577"/>
          <ac:spMkLst>
            <pc:docMk/>
            <pc:sldMk cId="3140179507" sldId="310"/>
            <ac:spMk id="2" creationId="{537E1C88-627C-4655-A4FB-0BB02EDB078A}"/>
          </ac:spMkLst>
        </pc:spChg>
        <pc:spChg chg="del mod">
          <ac:chgData name="Demangeot, Christophe" userId="d41538ff-4ff4-4c44-8de4-f3f5018b2976" providerId="ADAL" clId="{E3280018-53FA-4F6D-8C65-000E17F1B0D6}" dt="2022-07-06T03:20:28.922" v="707" actId="478"/>
          <ac:spMkLst>
            <pc:docMk/>
            <pc:sldMk cId="3140179507" sldId="310"/>
            <ac:spMk id="4" creationId="{57827957-2A18-4113-A885-6BA5C784BDBD}"/>
          </ac:spMkLst>
        </pc:spChg>
        <pc:spChg chg="del mod">
          <ac:chgData name="Demangeot, Christophe" userId="d41538ff-4ff4-4c44-8de4-f3f5018b2976" providerId="ADAL" clId="{E3280018-53FA-4F6D-8C65-000E17F1B0D6}" dt="2022-07-06T03:23:19.384" v="720" actId="478"/>
          <ac:spMkLst>
            <pc:docMk/>
            <pc:sldMk cId="3140179507" sldId="310"/>
            <ac:spMk id="5" creationId="{F539C2B3-BF73-4E56-810C-5C72D0ADD145}"/>
          </ac:spMkLst>
        </pc:spChg>
        <pc:spChg chg="add del mod">
          <ac:chgData name="Demangeot, Christophe" userId="d41538ff-4ff4-4c44-8de4-f3f5018b2976" providerId="ADAL" clId="{E3280018-53FA-4F6D-8C65-000E17F1B0D6}" dt="2022-07-06T00:35:19.992" v="129" actId="21"/>
          <ac:spMkLst>
            <pc:docMk/>
            <pc:sldMk cId="3140179507" sldId="310"/>
            <ac:spMk id="9" creationId="{981A16B5-E50F-4E56-9297-A45F1207132C}"/>
          </ac:spMkLst>
        </pc:spChg>
        <pc:spChg chg="add del mod">
          <ac:chgData name="Demangeot, Christophe" userId="d41538ff-4ff4-4c44-8de4-f3f5018b2976" providerId="ADAL" clId="{E3280018-53FA-4F6D-8C65-000E17F1B0D6}" dt="2022-07-06T03:53:20.105" v="1044" actId="478"/>
          <ac:spMkLst>
            <pc:docMk/>
            <pc:sldMk cId="3140179507" sldId="310"/>
            <ac:spMk id="18" creationId="{CA573B8B-6F42-436B-AE5E-ED7A3B421952}"/>
          </ac:spMkLst>
        </pc:spChg>
        <pc:spChg chg="add mod">
          <ac:chgData name="Demangeot, Christophe" userId="d41538ff-4ff4-4c44-8de4-f3f5018b2976" providerId="ADAL" clId="{E3280018-53FA-4F6D-8C65-000E17F1B0D6}" dt="2022-07-06T03:23:34.018" v="722" actId="121"/>
          <ac:spMkLst>
            <pc:docMk/>
            <pc:sldMk cId="3140179507" sldId="310"/>
            <ac:spMk id="19" creationId="{A07367FA-4066-48DC-B488-BE6BA4336C1D}"/>
          </ac:spMkLst>
        </pc:spChg>
        <pc:spChg chg="mod">
          <ac:chgData name="Demangeot, Christophe" userId="d41538ff-4ff4-4c44-8de4-f3f5018b2976" providerId="ADAL" clId="{E3280018-53FA-4F6D-8C65-000E17F1B0D6}" dt="2022-07-06T01:07:16.952" v="201" actId="20577"/>
          <ac:spMkLst>
            <pc:docMk/>
            <pc:sldMk cId="3140179507" sldId="310"/>
            <ac:spMk id="20" creationId="{96A25842-BD20-438E-8C0B-8759A486D435}"/>
          </ac:spMkLst>
        </pc:spChg>
        <pc:spChg chg="mod">
          <ac:chgData name="Demangeot, Christophe" userId="d41538ff-4ff4-4c44-8de4-f3f5018b2976" providerId="ADAL" clId="{E3280018-53FA-4F6D-8C65-000E17F1B0D6}" dt="2022-07-06T00:23:44.985" v="39" actId="20577"/>
          <ac:spMkLst>
            <pc:docMk/>
            <pc:sldMk cId="3140179507" sldId="310"/>
            <ac:spMk id="22" creationId="{41C0EB39-C787-49D7-A223-0B9A01FCA197}"/>
          </ac:spMkLst>
        </pc:spChg>
        <pc:spChg chg="mod">
          <ac:chgData name="Demangeot, Christophe" userId="d41538ff-4ff4-4c44-8de4-f3f5018b2976" providerId="ADAL" clId="{E3280018-53FA-4F6D-8C65-000E17F1B0D6}" dt="2022-07-06T01:08:17.681" v="224" actId="20577"/>
          <ac:spMkLst>
            <pc:docMk/>
            <pc:sldMk cId="3140179507" sldId="310"/>
            <ac:spMk id="24" creationId="{E8D849D5-F4B3-46F8-8FAA-BFE11319965D}"/>
          </ac:spMkLst>
        </pc:spChg>
        <pc:picChg chg="mod">
          <ac:chgData name="Demangeot, Christophe" userId="d41538ff-4ff4-4c44-8de4-f3f5018b2976" providerId="ADAL" clId="{E3280018-53FA-4F6D-8C65-000E17F1B0D6}" dt="2022-07-06T01:04:13.467" v="171" actId="207"/>
          <ac:picMkLst>
            <pc:docMk/>
            <pc:sldMk cId="3140179507" sldId="310"/>
            <ac:picMk id="26" creationId="{78E9C609-F821-48A0-9B18-7D01C77AB3B5}"/>
          </ac:picMkLst>
        </pc:picChg>
        <pc:picChg chg="mod">
          <ac:chgData name="Demangeot, Christophe" userId="d41538ff-4ff4-4c44-8de4-f3f5018b2976" providerId="ADAL" clId="{E3280018-53FA-4F6D-8C65-000E17F1B0D6}" dt="2022-07-06T01:04:00.141" v="170" actId="14826"/>
          <ac:picMkLst>
            <pc:docMk/>
            <pc:sldMk cId="3140179507" sldId="310"/>
            <ac:picMk id="28" creationId="{25E83C3D-3E68-4FDF-A755-9E9D77FE37C4}"/>
          </ac:picMkLst>
        </pc:picChg>
        <pc:picChg chg="add del mod">
          <ac:chgData name="Demangeot, Christophe" userId="d41538ff-4ff4-4c44-8de4-f3f5018b2976" providerId="ADAL" clId="{E3280018-53FA-4F6D-8C65-000E17F1B0D6}" dt="2022-07-06T01:04:24.118" v="172" actId="207"/>
          <ac:picMkLst>
            <pc:docMk/>
            <pc:sldMk cId="3140179507" sldId="310"/>
            <ac:picMk id="30" creationId="{A374E7BE-5E60-473E-89A9-F51DD0CE9B1D}"/>
          </ac:picMkLst>
        </pc:picChg>
      </pc:sldChg>
      <pc:sldChg chg="del">
        <pc:chgData name="Demangeot, Christophe" userId="d41538ff-4ff4-4c44-8de4-f3f5018b2976" providerId="ADAL" clId="{E3280018-53FA-4F6D-8C65-000E17F1B0D6}" dt="2022-07-07T00:28:48.795" v="7618" actId="2696"/>
        <pc:sldMkLst>
          <pc:docMk/>
          <pc:sldMk cId="3831300723" sldId="311"/>
        </pc:sldMkLst>
      </pc:sldChg>
      <pc:sldChg chg="del">
        <pc:chgData name="Demangeot, Christophe" userId="d41538ff-4ff4-4c44-8de4-f3f5018b2976" providerId="ADAL" clId="{E3280018-53FA-4F6D-8C65-000E17F1B0D6}" dt="2022-07-07T00:28:50.946" v="7619" actId="2696"/>
        <pc:sldMkLst>
          <pc:docMk/>
          <pc:sldMk cId="365988005" sldId="312"/>
        </pc:sldMkLst>
      </pc:sldChg>
      <pc:sldChg chg="addSp delSp modSp mod ord">
        <pc:chgData name="Demangeot, Christophe" userId="d41538ff-4ff4-4c44-8de4-f3f5018b2976" providerId="ADAL" clId="{E3280018-53FA-4F6D-8C65-000E17F1B0D6}" dt="2022-07-07T00:46:27.393" v="7994" actId="20577"/>
        <pc:sldMkLst>
          <pc:docMk/>
          <pc:sldMk cId="4267049804" sldId="313"/>
        </pc:sldMkLst>
        <pc:spChg chg="mod">
          <ac:chgData name="Demangeot, Christophe" userId="d41538ff-4ff4-4c44-8de4-f3f5018b2976" providerId="ADAL" clId="{E3280018-53FA-4F6D-8C65-000E17F1B0D6}" dt="2022-07-07T00:46:27.393" v="7994" actId="20577"/>
          <ac:spMkLst>
            <pc:docMk/>
            <pc:sldMk cId="4267049804" sldId="313"/>
            <ac:spMk id="3" creationId="{9B1DDDEF-20C4-4F65-BAC9-0A763DF7E02B}"/>
          </ac:spMkLst>
        </pc:spChg>
        <pc:spChg chg="del">
          <ac:chgData name="Demangeot, Christophe" userId="d41538ff-4ff4-4c44-8de4-f3f5018b2976" providerId="ADAL" clId="{E3280018-53FA-4F6D-8C65-000E17F1B0D6}" dt="2022-07-06T03:30:52.469" v="1024" actId="478"/>
          <ac:spMkLst>
            <pc:docMk/>
            <pc:sldMk cId="4267049804" sldId="313"/>
            <ac:spMk id="6" creationId="{F2AE54BF-2581-4D14-A1E9-891366223026}"/>
          </ac:spMkLst>
        </pc:spChg>
        <pc:spChg chg="add del mod">
          <ac:chgData name="Demangeot, Christophe" userId="d41538ff-4ff4-4c44-8de4-f3f5018b2976" providerId="ADAL" clId="{E3280018-53FA-4F6D-8C65-000E17F1B0D6}" dt="2022-07-06T03:31:19.758" v="1028" actId="478"/>
          <ac:spMkLst>
            <pc:docMk/>
            <pc:sldMk cId="4267049804" sldId="313"/>
            <ac:spMk id="13" creationId="{D488DCAC-413A-4055-B571-25960CC79699}"/>
          </ac:spMkLst>
        </pc:spChg>
        <pc:spChg chg="mod">
          <ac:chgData name="Demangeot, Christophe" userId="d41538ff-4ff4-4c44-8de4-f3f5018b2976" providerId="ADAL" clId="{E3280018-53FA-4F6D-8C65-000E17F1B0D6}" dt="2022-07-07T00:00:54.524" v="6378" actId="20577"/>
          <ac:spMkLst>
            <pc:docMk/>
            <pc:sldMk cId="4267049804" sldId="313"/>
            <ac:spMk id="15" creationId="{8F4ED644-C47C-456A-96A0-2E9A58005925}"/>
          </ac:spMkLst>
        </pc:spChg>
        <pc:spChg chg="mod">
          <ac:chgData name="Demangeot, Christophe" userId="d41538ff-4ff4-4c44-8de4-f3f5018b2976" providerId="ADAL" clId="{E3280018-53FA-4F6D-8C65-000E17F1B0D6}" dt="2022-07-06T06:19:35.894" v="2593" actId="20577"/>
          <ac:spMkLst>
            <pc:docMk/>
            <pc:sldMk cId="4267049804" sldId="313"/>
            <ac:spMk id="21" creationId="{CDF4D42A-3F39-4699-9C9C-91BBC8C72207}"/>
          </ac:spMkLst>
        </pc:spChg>
        <pc:spChg chg="mod">
          <ac:chgData name="Demangeot, Christophe" userId="d41538ff-4ff4-4c44-8de4-f3f5018b2976" providerId="ADAL" clId="{E3280018-53FA-4F6D-8C65-000E17F1B0D6}" dt="2022-07-06T23:58:38.489" v="6238" actId="115"/>
          <ac:spMkLst>
            <pc:docMk/>
            <pc:sldMk cId="4267049804" sldId="313"/>
            <ac:spMk id="22" creationId="{9A2AC06B-E1EB-4973-A6DF-05697A7396D0}"/>
          </ac:spMkLst>
        </pc:spChg>
        <pc:spChg chg="mod">
          <ac:chgData name="Demangeot, Christophe" userId="d41538ff-4ff4-4c44-8de4-f3f5018b2976" providerId="ADAL" clId="{E3280018-53FA-4F6D-8C65-000E17F1B0D6}" dt="2022-07-06T06:19:29.587" v="2590" actId="20577"/>
          <ac:spMkLst>
            <pc:docMk/>
            <pc:sldMk cId="4267049804" sldId="313"/>
            <ac:spMk id="23" creationId="{538ACC23-C522-4E38-9FC4-D46CF2EA1569}"/>
          </ac:spMkLst>
        </pc:spChg>
        <pc:spChg chg="mod">
          <ac:chgData name="Demangeot, Christophe" userId="d41538ff-4ff4-4c44-8de4-f3f5018b2976" providerId="ADAL" clId="{E3280018-53FA-4F6D-8C65-000E17F1B0D6}" dt="2022-07-07T00:41:20.620" v="7733" actId="20577"/>
          <ac:spMkLst>
            <pc:docMk/>
            <pc:sldMk cId="4267049804" sldId="313"/>
            <ac:spMk id="24" creationId="{0CF96B73-21DC-408C-8CD4-70E4B94A4616}"/>
          </ac:spMkLst>
        </pc:spChg>
        <pc:spChg chg="mod">
          <ac:chgData name="Demangeot, Christophe" userId="d41538ff-4ff4-4c44-8de4-f3f5018b2976" providerId="ADAL" clId="{E3280018-53FA-4F6D-8C65-000E17F1B0D6}" dt="2022-07-06T23:59:37.330" v="6327" actId="20577"/>
          <ac:spMkLst>
            <pc:docMk/>
            <pc:sldMk cId="4267049804" sldId="313"/>
            <ac:spMk id="25" creationId="{9C3E93EF-EBD0-4425-843B-18F5AFCAF3CA}"/>
          </ac:spMkLst>
        </pc:spChg>
        <pc:spChg chg="del">
          <ac:chgData name="Demangeot, Christophe" userId="d41538ff-4ff4-4c44-8de4-f3f5018b2976" providerId="ADAL" clId="{E3280018-53FA-4F6D-8C65-000E17F1B0D6}" dt="2022-07-06T03:31:23.165" v="1029" actId="478"/>
          <ac:spMkLst>
            <pc:docMk/>
            <pc:sldMk cId="4267049804" sldId="313"/>
            <ac:spMk id="53" creationId="{1557424D-75FD-4489-9685-048E9F66D568}"/>
          </ac:spMkLst>
        </pc:spChg>
        <pc:spChg chg="mod">
          <ac:chgData name="Demangeot, Christophe" userId="d41538ff-4ff4-4c44-8de4-f3f5018b2976" providerId="ADAL" clId="{E3280018-53FA-4F6D-8C65-000E17F1B0D6}" dt="2022-07-06T05:44:39.570" v="1499" actId="20577"/>
          <ac:spMkLst>
            <pc:docMk/>
            <pc:sldMk cId="4267049804" sldId="313"/>
            <ac:spMk id="954" creationId="{7E55856D-8731-4D07-B99E-5270A3B01DBC}"/>
          </ac:spMkLst>
        </pc:spChg>
      </pc:sldChg>
      <pc:sldChg chg="delSp modSp mod">
        <pc:chgData name="Demangeot, Christophe" userId="d41538ff-4ff4-4c44-8de4-f3f5018b2976" providerId="ADAL" clId="{E3280018-53FA-4F6D-8C65-000E17F1B0D6}" dt="2022-07-06T06:27:01.621" v="2704" actId="115"/>
        <pc:sldMkLst>
          <pc:docMk/>
          <pc:sldMk cId="620991316" sldId="314"/>
        </pc:sldMkLst>
        <pc:spChg chg="mod">
          <ac:chgData name="Demangeot, Christophe" userId="d41538ff-4ff4-4c44-8de4-f3f5018b2976" providerId="ADAL" clId="{E3280018-53FA-4F6D-8C65-000E17F1B0D6}" dt="2022-07-06T03:14:07.234" v="585" actId="14100"/>
          <ac:spMkLst>
            <pc:docMk/>
            <pc:sldMk cId="620991316" sldId="314"/>
            <ac:spMk id="2" creationId="{6719F29B-F233-48AF-8261-F33A4E079E3E}"/>
          </ac:spMkLst>
        </pc:spChg>
        <pc:spChg chg="mod">
          <ac:chgData name="Demangeot, Christophe" userId="d41538ff-4ff4-4c44-8de4-f3f5018b2976" providerId="ADAL" clId="{E3280018-53FA-4F6D-8C65-000E17F1B0D6}" dt="2022-07-06T06:27:01.621" v="2704" actId="115"/>
          <ac:spMkLst>
            <pc:docMk/>
            <pc:sldMk cId="620991316" sldId="314"/>
            <ac:spMk id="3" creationId="{35E3EA69-4E0E-41BD-8095-A124225A2647}"/>
          </ac:spMkLst>
        </pc:spChg>
        <pc:spChg chg="del mod">
          <ac:chgData name="Demangeot, Christophe" userId="d41538ff-4ff4-4c44-8de4-f3f5018b2976" providerId="ADAL" clId="{E3280018-53FA-4F6D-8C65-000E17F1B0D6}" dt="2022-07-06T03:53:10.273" v="1043" actId="478"/>
          <ac:spMkLst>
            <pc:docMk/>
            <pc:sldMk cId="620991316" sldId="314"/>
            <ac:spMk id="10" creationId="{5B977C86-3B4D-43C8-8241-380CB8620E21}"/>
          </ac:spMkLst>
        </pc:spChg>
        <pc:spChg chg="mod">
          <ac:chgData name="Demangeot, Christophe" userId="d41538ff-4ff4-4c44-8de4-f3f5018b2976" providerId="ADAL" clId="{E3280018-53FA-4F6D-8C65-000E17F1B0D6}" dt="2022-07-06T03:22:36.425" v="719" actId="207"/>
          <ac:spMkLst>
            <pc:docMk/>
            <pc:sldMk cId="620991316" sldId="314"/>
            <ac:spMk id="988" creationId="{913B4A80-6C83-FB4C-8D49-B81A9804DEC0}"/>
          </ac:spMkLst>
        </pc:spChg>
      </pc:sldChg>
      <pc:sldChg chg="del">
        <pc:chgData name="Demangeot, Christophe" userId="d41538ff-4ff4-4c44-8de4-f3f5018b2976" providerId="ADAL" clId="{E3280018-53FA-4F6D-8C65-000E17F1B0D6}" dt="2022-07-07T00:28:58.784" v="7622" actId="2696"/>
        <pc:sldMkLst>
          <pc:docMk/>
          <pc:sldMk cId="4097380008" sldId="316"/>
        </pc:sldMkLst>
      </pc:sldChg>
      <pc:sldChg chg="addSp modSp add mod ord">
        <pc:chgData name="Demangeot, Christophe" userId="d41538ff-4ff4-4c44-8de4-f3f5018b2976" providerId="ADAL" clId="{E3280018-53FA-4F6D-8C65-000E17F1B0D6}" dt="2022-07-07T00:05:43.212" v="6380"/>
        <pc:sldMkLst>
          <pc:docMk/>
          <pc:sldMk cId="2436868585" sldId="317"/>
        </pc:sldMkLst>
        <pc:spChg chg="mod">
          <ac:chgData name="Demangeot, Christophe" userId="d41538ff-4ff4-4c44-8de4-f3f5018b2976" providerId="ADAL" clId="{E3280018-53FA-4F6D-8C65-000E17F1B0D6}" dt="2022-07-06T23:57:11.907" v="6228" actId="14100"/>
          <ac:spMkLst>
            <pc:docMk/>
            <pc:sldMk cId="2436868585" sldId="317"/>
            <ac:spMk id="4" creationId="{FAD2AE59-5630-4D5C-83A9-4CDEF4D7DCFB}"/>
          </ac:spMkLst>
        </pc:spChg>
        <pc:spChg chg="mod">
          <ac:chgData name="Demangeot, Christophe" userId="d41538ff-4ff4-4c44-8de4-f3f5018b2976" providerId="ADAL" clId="{E3280018-53FA-4F6D-8C65-000E17F1B0D6}" dt="2022-07-06T05:54:40.262" v="1734" actId="20577"/>
          <ac:spMkLst>
            <pc:docMk/>
            <pc:sldMk cId="2436868585" sldId="317"/>
            <ac:spMk id="5" creationId="{F8657664-A458-4DDD-ACC2-1D87FCD6FCA9}"/>
          </ac:spMkLst>
        </pc:spChg>
        <pc:spChg chg="mod">
          <ac:chgData name="Demangeot, Christophe" userId="d41538ff-4ff4-4c44-8de4-f3f5018b2976" providerId="ADAL" clId="{E3280018-53FA-4F6D-8C65-000E17F1B0D6}" dt="2022-07-07T00:05:43.212" v="6380"/>
          <ac:spMkLst>
            <pc:docMk/>
            <pc:sldMk cId="2436868585" sldId="317"/>
            <ac:spMk id="6" creationId="{5A6B31B0-7B84-475D-961F-09C0191F91A2}"/>
          </ac:spMkLst>
        </pc:spChg>
        <pc:spChg chg="mod">
          <ac:chgData name="Demangeot, Christophe" userId="d41538ff-4ff4-4c44-8de4-f3f5018b2976" providerId="ADAL" clId="{E3280018-53FA-4F6D-8C65-000E17F1B0D6}" dt="2022-07-06T06:05:28.598" v="1774" actId="20577"/>
          <ac:spMkLst>
            <pc:docMk/>
            <pc:sldMk cId="2436868585" sldId="317"/>
            <ac:spMk id="7" creationId="{578017FE-712E-4E95-B483-B700F1AA4B2A}"/>
          </ac:spMkLst>
        </pc:spChg>
        <pc:spChg chg="add mod">
          <ac:chgData name="Demangeot, Christophe" userId="d41538ff-4ff4-4c44-8de4-f3f5018b2976" providerId="ADAL" clId="{E3280018-53FA-4F6D-8C65-000E17F1B0D6}" dt="2022-07-06T23:40:06.034" v="5859" actId="20577"/>
          <ac:spMkLst>
            <pc:docMk/>
            <pc:sldMk cId="2436868585" sldId="317"/>
            <ac:spMk id="9" creationId="{28B1BCFF-F01A-4A1E-800C-DDD0DD0CF23F}"/>
          </ac:spMkLst>
        </pc:spChg>
        <pc:spChg chg="mod">
          <ac:chgData name="Demangeot, Christophe" userId="d41538ff-4ff4-4c44-8de4-f3f5018b2976" providerId="ADAL" clId="{E3280018-53FA-4F6D-8C65-000E17F1B0D6}" dt="2022-07-06T23:56:55.054" v="6227" actId="113"/>
          <ac:spMkLst>
            <pc:docMk/>
            <pc:sldMk cId="2436868585" sldId="317"/>
            <ac:spMk id="16" creationId="{39C6148D-8C70-49F3-B719-E86C709BFAF9}"/>
          </ac:spMkLst>
        </pc:spChg>
      </pc:sldChg>
      <pc:sldChg chg="addSp delSp modSp add mod">
        <pc:chgData name="Demangeot, Christophe" userId="d41538ff-4ff4-4c44-8de4-f3f5018b2976" providerId="ADAL" clId="{E3280018-53FA-4F6D-8C65-000E17F1B0D6}" dt="2022-07-07T00:31:50.360" v="7635" actId="242"/>
        <pc:sldMkLst>
          <pc:docMk/>
          <pc:sldMk cId="3267004381" sldId="318"/>
        </pc:sldMkLst>
        <pc:spChg chg="mod">
          <ac:chgData name="Demangeot, Christophe" userId="d41538ff-4ff4-4c44-8de4-f3f5018b2976" providerId="ADAL" clId="{E3280018-53FA-4F6D-8C65-000E17F1B0D6}" dt="2022-07-07T00:16:28.666" v="6902" actId="20577"/>
          <ac:spMkLst>
            <pc:docMk/>
            <pc:sldMk cId="3267004381" sldId="318"/>
            <ac:spMk id="2" creationId="{A29DE7F2-E890-4744-88DD-A75F5E300513}"/>
          </ac:spMkLst>
        </pc:spChg>
        <pc:spChg chg="add del mod">
          <ac:chgData name="Demangeot, Christophe" userId="d41538ff-4ff4-4c44-8de4-f3f5018b2976" providerId="ADAL" clId="{E3280018-53FA-4F6D-8C65-000E17F1B0D6}" dt="2022-07-07T00:31:11.784" v="7631" actId="478"/>
          <ac:spMkLst>
            <pc:docMk/>
            <pc:sldMk cId="3267004381" sldId="318"/>
            <ac:spMk id="3" creationId="{7F1DDEFF-27DB-4F38-BD96-4A43C6DB84FB}"/>
          </ac:spMkLst>
        </pc:spChg>
        <pc:spChg chg="add mod">
          <ac:chgData name="Demangeot, Christophe" userId="d41538ff-4ff4-4c44-8de4-f3f5018b2976" providerId="ADAL" clId="{E3280018-53FA-4F6D-8C65-000E17F1B0D6}" dt="2022-07-07T00:31:50.360" v="7635" actId="242"/>
          <ac:spMkLst>
            <pc:docMk/>
            <pc:sldMk cId="3267004381" sldId="318"/>
            <ac:spMk id="4" creationId="{BCE01B07-06F2-47E8-840B-60795CB3FA9A}"/>
          </ac:spMkLst>
        </pc:spChg>
      </pc:sldChg>
      <pc:sldChg chg="modSp add mod">
        <pc:chgData name="Demangeot, Christophe" userId="d41538ff-4ff4-4c44-8de4-f3f5018b2976" providerId="ADAL" clId="{E3280018-53FA-4F6D-8C65-000E17F1B0D6}" dt="2022-07-07T00:47:48.916" v="8084" actId="115"/>
        <pc:sldMkLst>
          <pc:docMk/>
          <pc:sldMk cId="1246697242" sldId="319"/>
        </pc:sldMkLst>
        <pc:spChg chg="mod">
          <ac:chgData name="Demangeot, Christophe" userId="d41538ff-4ff4-4c44-8de4-f3f5018b2976" providerId="ADAL" clId="{E3280018-53FA-4F6D-8C65-000E17F1B0D6}" dt="2022-07-07T00:42:25.462" v="7766" actId="20577"/>
          <ac:spMkLst>
            <pc:docMk/>
            <pc:sldMk cId="1246697242" sldId="319"/>
            <ac:spMk id="3" creationId="{9B1DDDEF-20C4-4F65-BAC9-0A763DF7E02B}"/>
          </ac:spMkLst>
        </pc:spChg>
        <pc:spChg chg="mod">
          <ac:chgData name="Demangeot, Christophe" userId="d41538ff-4ff4-4c44-8de4-f3f5018b2976" providerId="ADAL" clId="{E3280018-53FA-4F6D-8C65-000E17F1B0D6}" dt="2022-07-07T00:41:37.900" v="7737" actId="20577"/>
          <ac:spMkLst>
            <pc:docMk/>
            <pc:sldMk cId="1246697242" sldId="319"/>
            <ac:spMk id="15" creationId="{8F4ED644-C47C-456A-96A0-2E9A58005925}"/>
          </ac:spMkLst>
        </pc:spChg>
        <pc:spChg chg="mod">
          <ac:chgData name="Demangeot, Christophe" userId="d41538ff-4ff4-4c44-8de4-f3f5018b2976" providerId="ADAL" clId="{E3280018-53FA-4F6D-8C65-000E17F1B0D6}" dt="2022-07-07T00:18:08.774" v="7012" actId="20577"/>
          <ac:spMkLst>
            <pc:docMk/>
            <pc:sldMk cId="1246697242" sldId="319"/>
            <ac:spMk id="21" creationId="{CDF4D42A-3F39-4699-9C9C-91BBC8C72207}"/>
          </ac:spMkLst>
        </pc:spChg>
        <pc:spChg chg="mod">
          <ac:chgData name="Demangeot, Christophe" userId="d41538ff-4ff4-4c44-8de4-f3f5018b2976" providerId="ADAL" clId="{E3280018-53FA-4F6D-8C65-000E17F1B0D6}" dt="2022-07-07T00:42:52.050" v="7813" actId="20577"/>
          <ac:spMkLst>
            <pc:docMk/>
            <pc:sldMk cId="1246697242" sldId="319"/>
            <ac:spMk id="22" creationId="{9A2AC06B-E1EB-4973-A6DF-05697A7396D0}"/>
          </ac:spMkLst>
        </pc:spChg>
        <pc:spChg chg="mod">
          <ac:chgData name="Demangeot, Christophe" userId="d41538ff-4ff4-4c44-8de4-f3f5018b2976" providerId="ADAL" clId="{E3280018-53FA-4F6D-8C65-000E17F1B0D6}" dt="2022-07-07T00:19:22.786" v="7099" actId="20577"/>
          <ac:spMkLst>
            <pc:docMk/>
            <pc:sldMk cId="1246697242" sldId="319"/>
            <ac:spMk id="23" creationId="{538ACC23-C522-4E38-9FC4-D46CF2EA1569}"/>
          </ac:spMkLst>
        </pc:spChg>
        <pc:spChg chg="mod">
          <ac:chgData name="Demangeot, Christophe" userId="d41538ff-4ff4-4c44-8de4-f3f5018b2976" providerId="ADAL" clId="{E3280018-53FA-4F6D-8C65-000E17F1B0D6}" dt="2022-07-07T00:47:48.916" v="8084" actId="115"/>
          <ac:spMkLst>
            <pc:docMk/>
            <pc:sldMk cId="1246697242" sldId="319"/>
            <ac:spMk id="24" creationId="{0CF96B73-21DC-408C-8CD4-70E4B94A4616}"/>
          </ac:spMkLst>
        </pc:spChg>
        <pc:spChg chg="mod">
          <ac:chgData name="Demangeot, Christophe" userId="d41538ff-4ff4-4c44-8de4-f3f5018b2976" providerId="ADAL" clId="{E3280018-53FA-4F6D-8C65-000E17F1B0D6}" dt="2022-07-07T00:44:06.790" v="7870" actId="20577"/>
          <ac:spMkLst>
            <pc:docMk/>
            <pc:sldMk cId="1246697242" sldId="319"/>
            <ac:spMk id="25" creationId="{9C3E93EF-EBD0-4425-843B-18F5AFCAF3CA}"/>
          </ac:spMkLst>
        </pc:spChg>
      </pc:sldChg>
      <pc:sldMasterChg chg="delSp mod">
        <pc:chgData name="Demangeot, Christophe" userId="d41538ff-4ff4-4c44-8de4-f3f5018b2976" providerId="ADAL" clId="{E3280018-53FA-4F6D-8C65-000E17F1B0D6}" dt="2022-07-06T03:26:46.459" v="769" actId="478"/>
        <pc:sldMasterMkLst>
          <pc:docMk/>
          <pc:sldMasterMk cId="2464305198" sldId="2147483648"/>
        </pc:sldMasterMkLst>
        <pc:spChg chg="del">
          <ac:chgData name="Demangeot, Christophe" userId="d41538ff-4ff4-4c44-8de4-f3f5018b2976" providerId="ADAL" clId="{E3280018-53FA-4F6D-8C65-000E17F1B0D6}" dt="2022-07-06T03:26:46.459" v="769" actId="478"/>
          <ac:spMkLst>
            <pc:docMk/>
            <pc:sldMasterMk cId="2464305198" sldId="2147483648"/>
            <ac:spMk id="8" creationId="{DDE32D29-D6D0-45CA-98AA-DBBDF7FCCBC0}"/>
          </ac:spMkLst>
        </pc:sp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7/6/2022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87559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50117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73863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2195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B990660-4B7D-4C11-96DB-B19FFA8CA93C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73750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s://christophe.digital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hyperlink" Target="https://christophe.digital/" TargetMode="External"/><Relationship Id="rId1" Type="http://schemas.openxmlformats.org/officeDocument/2006/relationships/slideLayout" Target="../slideLayouts/slideLayout2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sv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/>
          <a:lstStyle/>
          <a:p>
            <a:r>
              <a:rPr lang="en-US" dirty="0"/>
              <a:t>Choosing Christophe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35898"/>
            <a:ext cx="4379976" cy="937135"/>
          </a:xfrm>
        </p:spPr>
        <p:txBody>
          <a:bodyPr>
            <a:normAutofit/>
          </a:bodyPr>
          <a:lstStyle/>
          <a:p>
            <a:r>
              <a:rPr lang="en-US" dirty="0"/>
              <a:t>By Christophe Demangeot</a:t>
            </a:r>
          </a:p>
          <a:p>
            <a:r>
              <a:rPr lang="en-AU" sz="1200" b="1" dirty="0">
                <a:hlinkClick r:id="rId2"/>
              </a:rPr>
              <a:t>https://christophe.digital</a:t>
            </a:r>
            <a:endParaRPr lang="en-US" sz="1200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Let’s move forward?</a:t>
            </a:r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BCE01B07-06F2-47E8-840B-60795CB3FA9A}"/>
              </a:ext>
            </a:extLst>
          </p:cNvPr>
          <p:cNvSpPr txBox="1">
            <a:spLocks/>
          </p:cNvSpPr>
          <p:nvPr/>
        </p:nvSpPr>
        <p:spPr>
          <a:xfrm>
            <a:off x="3867912" y="6356350"/>
            <a:ext cx="2743200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ZA" sz="1000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32670043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>
            <a:normAutofit fontScale="90000"/>
          </a:bodyPr>
          <a:lstStyle/>
          <a:p>
            <a:r>
              <a:rPr lang="en-US" dirty="0"/>
              <a:t>My take on SOCO GROWTH STRATEGY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F4ED644-C47C-456A-96A0-2E9A580059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72768" y="1389888"/>
            <a:ext cx="9052560" cy="395859"/>
          </a:xfrm>
        </p:spPr>
        <p:txBody>
          <a:bodyPr/>
          <a:lstStyle/>
          <a:p>
            <a:r>
              <a:rPr lang="en-ZA" dirty="0"/>
              <a:t>3 business development concepts for the next stage of SOCO’s business growth 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r>
              <a:rPr lang="en-US" dirty="0"/>
              <a:t>New Technology Services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(high risk for high return)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14399" y="3734095"/>
            <a:ext cx="2743200" cy="1724861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Cyber Security services/ Security Operations Centre (SOC)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Blockchain practice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Data/ AI/ ML practice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99309" y="2450591"/>
            <a:ext cx="3200400" cy="2567009"/>
          </a:xfrm>
        </p:spPr>
        <p:txBody>
          <a:bodyPr/>
          <a:lstStyle/>
          <a:p>
            <a:r>
              <a:rPr lang="en-US" dirty="0"/>
              <a:t>EA as a Service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(medium risk for long-term partnerships)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A2AC06B-E1EB-4973-A6DF-05697A7396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24400" y="3734095"/>
            <a:ext cx="2743200" cy="1463040"/>
          </a:xfrm>
        </p:spPr>
        <p:txBody>
          <a:bodyPr/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A true Enterprise Architecture capability as a service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Ability to influence as </a:t>
            </a:r>
            <a:r>
              <a:rPr lang="en-US" u="sng" dirty="0"/>
              <a:t>the</a:t>
            </a:r>
            <a:r>
              <a:rPr lang="en-US" dirty="0"/>
              <a:t> Trusted Advisor</a:t>
            </a:r>
          </a:p>
          <a:p>
            <a:endParaRPr lang="en-US" dirty="0"/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r>
              <a:rPr lang="en-US" dirty="0"/>
              <a:t>Strategic Tech. Consulting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(low risk for medium-term engagement)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61763" y="3734095"/>
            <a:ext cx="2743200" cy="1643248"/>
          </a:xfrm>
        </p:spPr>
        <p:txBody>
          <a:bodyPr>
            <a:norm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Engagement at the </a:t>
            </a:r>
            <a:r>
              <a:rPr lang="en-US" dirty="0" err="1"/>
              <a:t>CxO</a:t>
            </a:r>
            <a:r>
              <a:rPr lang="en-US" dirty="0"/>
              <a:t> level providing influence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Supports business development activities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Requires internal investment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dirty="0"/>
          </a:p>
          <a:p>
            <a:endParaRPr lang="en-US" dirty="0"/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70498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Title 953">
            <a:extLst>
              <a:ext uri="{FF2B5EF4-FFF2-40B4-BE49-F238E27FC236}">
                <a16:creationId xmlns:a16="http://schemas.microsoft.com/office/drawing/2014/main" id="{7E55856D-8731-4D07-B99E-5270A3B01D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0874" y="704088"/>
            <a:ext cx="9050253" cy="640080"/>
          </a:xfrm>
        </p:spPr>
        <p:txBody>
          <a:bodyPr>
            <a:normAutofit fontScale="90000"/>
          </a:bodyPr>
          <a:lstStyle/>
          <a:p>
            <a:r>
              <a:rPr lang="en-US" dirty="0"/>
              <a:t>My take on SOCO GROWTH STRATEGY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F4ED644-C47C-456A-96A0-2E9A5800592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72768" y="1389888"/>
            <a:ext cx="9052560" cy="395859"/>
          </a:xfrm>
        </p:spPr>
        <p:txBody>
          <a:bodyPr/>
          <a:lstStyle/>
          <a:p>
            <a:r>
              <a:rPr lang="en-ZA" dirty="0"/>
              <a:t>With a new approach to delivering business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CDF4D42A-3F39-4699-9C9C-91BBC8C722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85799" y="2450592"/>
            <a:ext cx="3200400" cy="2567007"/>
          </a:xfrm>
        </p:spPr>
        <p:txBody>
          <a:bodyPr/>
          <a:lstStyle/>
          <a:p>
            <a:r>
              <a:rPr lang="en-US" dirty="0"/>
              <a:t>The 5-days packages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(low commitment foot in the door)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B1DDDEF-20C4-4F65-BAC9-0A763DF7E02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14399" y="3734095"/>
            <a:ext cx="2743200" cy="1724861"/>
          </a:xfrm>
        </p:spPr>
        <p:txBody>
          <a:bodyPr vert="horz" lIns="91440" tIns="45720" rIns="91440" bIns="45720" rtlCol="0" anchor="t">
            <a:normAutofit fontScale="85000" lnSpcReduction="10000"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Technology Strategy Workshop to develop a high-level roadmap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Prototype building for a targeted use case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R&amp;D engagement for new technology adoption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38ACC23-C522-4E38-9FC4-D46CF2EA156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499309" y="2450591"/>
            <a:ext cx="3200400" cy="2567009"/>
          </a:xfrm>
        </p:spPr>
        <p:txBody>
          <a:bodyPr/>
          <a:lstStyle/>
          <a:p>
            <a:r>
              <a:rPr lang="en-US" dirty="0"/>
              <a:t>The right toolkit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(internal investment for future return)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A2AC06B-E1EB-4973-A6DF-05697A7396D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724400" y="3734094"/>
            <a:ext cx="2743200" cy="1734017"/>
          </a:xfrm>
        </p:spPr>
        <p:txBody>
          <a:bodyPr>
            <a:normAutofit fontScale="85000" lnSpcReduction="10000"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Develop a repeatable approach to the 5-days packages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Continuous review of internal processes, deliverables and tooling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Internal training capability</a:t>
            </a:r>
          </a:p>
          <a:p>
            <a:endParaRPr lang="en-US" dirty="0"/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9C3E93EF-EBD0-4425-843B-18F5AFCAF3C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333163" y="2450591"/>
            <a:ext cx="3200400" cy="2567009"/>
          </a:xfrm>
        </p:spPr>
        <p:txBody>
          <a:bodyPr/>
          <a:lstStyle/>
          <a:p>
            <a:r>
              <a:rPr lang="en-US" dirty="0"/>
              <a:t>The right partnerships</a:t>
            </a:r>
          </a:p>
          <a:p>
            <a:r>
              <a:rPr lang="en-US" sz="1000" dirty="0">
                <a:solidFill>
                  <a:schemeClr val="accent1"/>
                </a:solidFill>
              </a:rPr>
              <a:t>(building the right service ecosystem)</a:t>
            </a:r>
          </a:p>
          <a:p>
            <a:endParaRPr lang="en-US" dirty="0"/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0CF96B73-21DC-408C-8CD4-70E4B94A461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561763" y="3734094"/>
            <a:ext cx="2743200" cy="1948350"/>
          </a:xfrm>
        </p:spPr>
        <p:txBody>
          <a:bodyPr>
            <a:normAutofit fontScale="85000" lnSpcReduction="10000"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u="sng" dirty="0"/>
              <a:t>Actively</a:t>
            </a:r>
            <a:r>
              <a:rPr lang="en-US" dirty="0"/>
              <a:t> drive the Microsoft Partnership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Identify key partners to be able to deliver extended services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/>
              <a:t>Develop a pool of </a:t>
            </a:r>
            <a:r>
              <a:rPr lang="en-US" u="sng" dirty="0"/>
              <a:t>trusted</a:t>
            </a:r>
            <a:r>
              <a:rPr lang="en-US" dirty="0"/>
              <a:t> partners to augment business development activities</a:t>
            </a:r>
          </a:p>
          <a:p>
            <a:endParaRPr lang="en-US" dirty="0"/>
          </a:p>
        </p:txBody>
      </p:sp>
      <p:sp>
        <p:nvSpPr>
          <p:cNvPr id="72" name="Slide Number Placeholder 71">
            <a:extLst>
              <a:ext uri="{FF2B5EF4-FFF2-40B4-BE49-F238E27FC236}">
                <a16:creationId xmlns:a16="http://schemas.microsoft.com/office/drawing/2014/main" id="{2AB505C4-815E-4F7D-B0E9-365B0D06C0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669724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itle 35">
            <a:extLst>
              <a:ext uri="{FF2B5EF4-FFF2-40B4-BE49-F238E27FC236}">
                <a16:creationId xmlns:a16="http://schemas.microsoft.com/office/drawing/2014/main" id="{3FB3C754-C1FE-4D2D-9890-A8353F1E8D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3312" y="1755648"/>
            <a:ext cx="4306824" cy="1325563"/>
          </a:xfrm>
        </p:spPr>
        <p:txBody>
          <a:bodyPr/>
          <a:lstStyle/>
          <a:p>
            <a:r>
              <a:rPr lang="en-US" dirty="0"/>
              <a:t>THANK YOU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F8701B31-AB7C-4E0A-952E-ACAC522AF3F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353312" y="3191256"/>
            <a:ext cx="3755583" cy="1798639"/>
          </a:xfrm>
        </p:spPr>
        <p:txBody>
          <a:bodyPr>
            <a:normAutofit fontScale="85000" lnSpcReduction="10000"/>
          </a:bodyPr>
          <a:lstStyle/>
          <a:p>
            <a:r>
              <a:rPr lang="en-US" dirty="0"/>
              <a:t>Christophe Demangeot</a:t>
            </a:r>
          </a:p>
          <a:p>
            <a:r>
              <a:rPr lang="en-US" dirty="0"/>
              <a:t>+61 (0) 412 565 753</a:t>
            </a:r>
          </a:p>
          <a:p>
            <a:r>
              <a:rPr lang="en-US" dirty="0"/>
              <a:t>christophe.demangeot@outlook.com</a:t>
            </a:r>
          </a:p>
          <a:p>
            <a:r>
              <a:rPr lang="en-US" dirty="0">
                <a:hlinkClick r:id="rId2"/>
              </a:rPr>
              <a:t>https://christophe.digital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019A024-2FD1-4C73-AC55-A794E56E4F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567368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94251" y="198735"/>
            <a:ext cx="4114800" cy="950557"/>
          </a:xfrm>
        </p:spPr>
        <p:txBody>
          <a:bodyPr>
            <a:normAutofit/>
          </a:bodyPr>
          <a:lstStyle/>
          <a:p>
            <a:r>
              <a:rPr lang="en-ZA" dirty="0"/>
              <a:t>ABOUT me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94250" y="1149292"/>
            <a:ext cx="4992150" cy="5207058"/>
          </a:xfr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AU" sz="1600" dirty="0"/>
              <a:t>As an </a:t>
            </a:r>
            <a:r>
              <a:rPr lang="en-AU" sz="1600" b="1" dirty="0"/>
              <a:t>outcome focused</a:t>
            </a:r>
            <a:r>
              <a:rPr lang="en-AU" sz="1600" dirty="0"/>
              <a:t>, strategically aligned </a:t>
            </a:r>
            <a:r>
              <a:rPr lang="en-AU" sz="1600" b="1" dirty="0"/>
              <a:t>digital leader</a:t>
            </a:r>
            <a:r>
              <a:rPr lang="en-AU" sz="1600" dirty="0"/>
              <a:t>, I </a:t>
            </a:r>
            <a:r>
              <a:rPr lang="en-AU" sz="1600" u="sng" dirty="0"/>
              <a:t>thrive</a:t>
            </a:r>
            <a:r>
              <a:rPr lang="en-AU" sz="1600" dirty="0"/>
              <a:t> in working to achieve the unexpected through the delivery of </a:t>
            </a:r>
            <a:r>
              <a:rPr lang="en-AU" sz="1600" b="1" dirty="0"/>
              <a:t>innovative and technologically advanced visions and strategies</a:t>
            </a:r>
            <a:r>
              <a:rPr lang="en-AU" sz="1600" dirty="0"/>
              <a:t>. I </a:t>
            </a:r>
            <a:r>
              <a:rPr lang="en-AU" sz="1600" u="sng" dirty="0"/>
              <a:t>lead</a:t>
            </a:r>
            <a:r>
              <a:rPr lang="en-AU" sz="1600" dirty="0"/>
              <a:t> by example, inspiring others to achieve </a:t>
            </a:r>
            <a:r>
              <a:rPr lang="en-AU" sz="1600" b="1" dirty="0"/>
              <a:t>excellent standards</a:t>
            </a:r>
            <a:r>
              <a:rPr lang="en-AU" sz="1600" dirty="0"/>
              <a:t> in client delivery, whilst supporting them to accomplish individual and professional career goals to realise their own </a:t>
            </a:r>
            <a:r>
              <a:rPr lang="en-AU" sz="1600" b="1" dirty="0"/>
              <a:t>professional potential</a:t>
            </a:r>
            <a:r>
              <a:rPr lang="en-AU" sz="1600" dirty="0"/>
              <a:t>. My inquisitive nature and my ferocious appetite for </a:t>
            </a:r>
            <a:r>
              <a:rPr lang="en-AU" sz="1600" b="1" dirty="0"/>
              <a:t>digital innovation </a:t>
            </a:r>
            <a:r>
              <a:rPr lang="en-AU" sz="1600" dirty="0"/>
              <a:t>through IT transformation and Enterprise Architecture, ensures I </a:t>
            </a:r>
            <a:r>
              <a:rPr lang="en-AU" sz="1600" u="sng" dirty="0"/>
              <a:t>advocate</a:t>
            </a:r>
            <a:r>
              <a:rPr lang="en-AU" sz="1600" dirty="0"/>
              <a:t> technology as a </a:t>
            </a:r>
            <a:r>
              <a:rPr lang="en-AU" sz="1600" b="1" dirty="0"/>
              <a:t>key strategic business partner</a:t>
            </a:r>
            <a:r>
              <a:rPr lang="en-AU" sz="1600" dirty="0"/>
              <a:t> to support the overall success of an organisation. As a developer at heart, I remain a fully hands-on coder, learning </a:t>
            </a:r>
            <a:r>
              <a:rPr lang="en-AU" sz="1600" b="1" dirty="0"/>
              <a:t>best by trying</a:t>
            </a:r>
            <a:r>
              <a:rPr lang="en-AU" sz="1600" dirty="0"/>
              <a:t>, to validate my advice is practical, can be achieved, and delivered.</a:t>
            </a:r>
            <a:endParaRPr lang="en-US" sz="1600" b="1" dirty="0"/>
          </a:p>
        </p:txBody>
      </p:sp>
      <p:sp>
        <p:nvSpPr>
          <p:cNvPr id="988" name="Footer Placeholder 4">
            <a:extLst>
              <a:ext uri="{FF2B5EF4-FFF2-40B4-BE49-F238E27FC236}">
                <a16:creationId xmlns:a16="http://schemas.microsoft.com/office/drawing/2014/main" id="{913B4A80-6C83-FB4C-8D49-B81A9804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DF477A88-2AF7-461F-A62A-2370C03845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E1C88-627C-4655-A4FB-0BB02EDB07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Why Christophe?</a:t>
            </a:r>
          </a:p>
        </p:txBody>
      </p:sp>
      <p:pic>
        <p:nvPicPr>
          <p:cNvPr id="26" name="Content Placeholder 25" descr="Comment Dislike with solid fill">
            <a:extLst>
              <a:ext uri="{FF2B5EF4-FFF2-40B4-BE49-F238E27FC236}">
                <a16:creationId xmlns:a16="http://schemas.microsoft.com/office/drawing/2014/main" id="{78E9C609-F821-48A0-9B18-7D01C77AB3B5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776661" y="2629664"/>
            <a:ext cx="914400" cy="914400"/>
          </a:xfr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41C0EB39-C787-49D7-A223-0B9A01FCA1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1905000" y="2170113"/>
            <a:ext cx="2284413" cy="2743200"/>
          </a:xfrm>
        </p:spPr>
        <p:txBody>
          <a:bodyPr>
            <a:normAutofit/>
          </a:bodyPr>
          <a:lstStyle/>
          <a:p>
            <a:r>
              <a:rPr lang="en-ZA" dirty="0"/>
              <a:t>My Strengths</a:t>
            </a:r>
          </a:p>
          <a:p>
            <a:endParaRPr lang="en-ZA" noProof="1"/>
          </a:p>
        </p:txBody>
      </p:sp>
      <p:pic>
        <p:nvPicPr>
          <p:cNvPr id="28" name="Content Placeholder 27" descr="Hero Male with solid fill">
            <a:extLst>
              <a:ext uri="{FF2B5EF4-FFF2-40B4-BE49-F238E27FC236}">
                <a16:creationId xmlns:a16="http://schemas.microsoft.com/office/drawing/2014/main" id="{25E83C3D-3E68-4FDF-A755-9E9D77FE37C4}"/>
              </a:ext>
            </a:extLst>
          </p:cNvPr>
          <p:cNvPicPr>
            <a:picLocks noGrp="1" noChangeAspect="1"/>
          </p:cNvPicPr>
          <p:nvPr>
            <p:ph sz="quarter" idx="15"/>
          </p:nvPr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/>
        </p:blipFill>
        <p:spPr>
          <a:xfrm>
            <a:off x="5638800" y="2557462"/>
            <a:ext cx="914400" cy="914400"/>
          </a:xfr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6A25842-BD20-438E-8C0B-8759A486D43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51413" y="2173288"/>
            <a:ext cx="2282825" cy="2743200"/>
          </a:xfrm>
        </p:spPr>
        <p:txBody>
          <a:bodyPr>
            <a:normAutofit/>
          </a:bodyPr>
          <a:lstStyle/>
          <a:p>
            <a:r>
              <a:rPr lang="en-ZA" noProof="1"/>
              <a:t>What I am and what I am offering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E8D849D5-F4B3-46F8-8FAA-BFE11319965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8003288" y="2167999"/>
            <a:ext cx="2283712" cy="2743200"/>
          </a:xfrm>
        </p:spPr>
        <p:txBody>
          <a:bodyPr/>
          <a:lstStyle/>
          <a:p>
            <a:r>
              <a:rPr lang="en-ZA" noProof="1"/>
              <a:t>What I am not and what I will not do</a:t>
            </a:r>
          </a:p>
        </p:txBody>
      </p:sp>
      <p:pic>
        <p:nvPicPr>
          <p:cNvPr id="30" name="Content Placeholder 29" descr="Person with idea with solid fill">
            <a:extLst>
              <a:ext uri="{FF2B5EF4-FFF2-40B4-BE49-F238E27FC236}">
                <a16:creationId xmlns:a16="http://schemas.microsoft.com/office/drawing/2014/main" id="{A374E7BE-5E60-473E-89A9-F51DD0CE9B1D}"/>
              </a:ext>
            </a:extLst>
          </p:cNvPr>
          <p:cNvPicPr>
            <a:picLocks noGrp="1" noChangeAspect="1"/>
          </p:cNvPicPr>
          <p:nvPr>
            <p:ph sz="quarter" idx="17"/>
          </p:nvPr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/>
        </p:blipFill>
        <p:spPr>
          <a:xfrm>
            <a:off x="2590006" y="2625199"/>
            <a:ext cx="914400" cy="914400"/>
          </a:xfr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9F0C024C-955E-4385-A35A-F3CFF3E3B7D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905000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E9D3DB3-C1BA-4868-A961-5C1E6633B0F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4950734" y="2172551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2A6799E-556B-499A-9E05-14516D420B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3288" y="216799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C3CF584F-059A-40C2-93C4-77FF3B60A4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8001002" y="2170279"/>
            <a:ext cx="2286000" cy="2743200"/>
          </a:xfrm>
          <a:prstGeom prst="rect">
            <a:avLst/>
          </a:prstGeom>
          <a:noFill/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5" name="Slide Number Placeholder 84">
            <a:extLst>
              <a:ext uri="{FF2B5EF4-FFF2-40B4-BE49-F238E27FC236}">
                <a16:creationId xmlns:a16="http://schemas.microsoft.com/office/drawing/2014/main" id="{5EB842A5-6634-4B31-B78C-639CDAF54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19" name="Footer Placeholder 4">
            <a:extLst>
              <a:ext uri="{FF2B5EF4-FFF2-40B4-BE49-F238E27FC236}">
                <a16:creationId xmlns:a16="http://schemas.microsoft.com/office/drawing/2014/main" id="{A07367FA-4066-48DC-B488-BE6BA4336C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314017950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2091" y="245176"/>
            <a:ext cx="6314937" cy="1325563"/>
          </a:xfrm>
        </p:spPr>
        <p:txBody>
          <a:bodyPr>
            <a:normAutofit/>
          </a:bodyPr>
          <a:lstStyle/>
          <a:p>
            <a:r>
              <a:rPr lang="en-US" dirty="0"/>
              <a:t>My Strengths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15C66C5-CF46-4BB3-82CB-5E5DFB9B549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2093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An inquisitive and creative mind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D779DE4-CAEA-4617-897E-FEC9A2AC2D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2092" y="2097488"/>
            <a:ext cx="4103312" cy="1108543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Curiosity leads to exploration, which leads to discovery, which leads to learning. The more tools are in my toolbox, the more creative I can become.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42B0A734-B5BB-42C2-946F-EC7ABE90A2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2092" y="3247977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Rethinking the game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6833B00A-55B6-4D4D-AE3C-CFF37D65FA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22092" y="3657047"/>
            <a:ext cx="4103312" cy="1188720"/>
          </a:xfrm>
        </p:spPr>
        <p:txBody>
          <a:bodyPr>
            <a:normAutofit/>
          </a:bodyPr>
          <a:lstStyle/>
          <a:p>
            <a:r>
              <a:rPr lang="en-US" dirty="0"/>
              <a:t>If you don’t like the game, don’t stop playing, see to change the rules. As a philosophy, it helps me rethink how to approach a challenge and often come up with a better outcome.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543672B4-28D9-4792-A8C2-BB242D3770E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22092" y="481029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A focus on success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06DACBCE-9D57-4573-95D4-37705F53F35C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22092" y="5219368"/>
            <a:ext cx="4103312" cy="1101507"/>
          </a:xfrm>
        </p:spPr>
        <p:txBody>
          <a:bodyPr>
            <a:normAutofit/>
          </a:bodyPr>
          <a:lstStyle/>
          <a:p>
            <a:r>
              <a:rPr lang="en-US" dirty="0"/>
              <a:t>We are a business, not a charity. As such, we must focus on </a:t>
            </a:r>
            <a:r>
              <a:rPr lang="en-US" sz="800" dirty="0"/>
              <a:t>(y)</a:t>
            </a:r>
            <a:r>
              <a:rPr lang="en-US" dirty="0"/>
              <a:t>our commercial success, supported by an appetite for excellence in delivery and services.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B8BE8D6-18EB-4262-B841-22EEAC0B54F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Confidence, not arrogance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9A7EEBF-BEE2-4555-B5EC-E6F42DCABC4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940020" y="2097488"/>
            <a:ext cx="4103312" cy="1509778"/>
          </a:xfrm>
        </p:spPr>
        <p:txBody>
          <a:bodyPr>
            <a:normAutofit/>
          </a:bodyPr>
          <a:lstStyle/>
          <a:p>
            <a:r>
              <a:rPr lang="en-US" dirty="0"/>
              <a:t>With over 25 years experience in very varied industries, I have acquired a wealth of insight and knowledge in delivering technology projects. I share and apply; yet I never pretend to know it all or to be better than you.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9DC85FC-A5F4-4451-8D72-37B64A3F5EA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48036" y="3817329"/>
            <a:ext cx="3657600" cy="365760"/>
          </a:xfrm>
        </p:spPr>
        <p:txBody>
          <a:bodyPr>
            <a:noAutofit/>
          </a:bodyPr>
          <a:lstStyle/>
          <a:p>
            <a:r>
              <a:rPr lang="en-US" dirty="0"/>
              <a:t>What you see if what you get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D9EC4812-61EE-48AF-8719-45C60242611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948036" y="4226398"/>
            <a:ext cx="4095296" cy="1964677"/>
          </a:xfrm>
        </p:spPr>
        <p:txBody>
          <a:bodyPr>
            <a:normAutofit/>
          </a:bodyPr>
          <a:lstStyle/>
          <a:p>
            <a:r>
              <a:rPr lang="en-US" dirty="0"/>
              <a:t>I aim to avoid grey areas, I am an extravert, I push boundaries, I have crazy ideas, I love to share, I always support my organisation, I give credits where it’s due, I will let you know if you can do better, I support your development, I know that I have still a lot to learn, and I always, </a:t>
            </a:r>
            <a:r>
              <a:rPr lang="en-US" b="1" dirty="0"/>
              <a:t>always give my best!</a:t>
            </a:r>
          </a:p>
        </p:txBody>
      </p:sp>
      <p:sp>
        <p:nvSpPr>
          <p:cNvPr id="148" name="Slide Number Placeholder 147">
            <a:extLst>
              <a:ext uri="{FF2B5EF4-FFF2-40B4-BE49-F238E27FC236}">
                <a16:creationId xmlns:a16="http://schemas.microsoft.com/office/drawing/2014/main" id="{4448F4FF-8F5D-4535-8008-20CDEFD60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id="{AE6E4418-5C25-40B7-9F5B-324894F33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4646612" cy="1325563"/>
          </a:xfrm>
        </p:spPr>
        <p:txBody>
          <a:bodyPr/>
          <a:lstStyle/>
          <a:p>
            <a:r>
              <a:rPr lang="en-US" dirty="0"/>
              <a:t>What you get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/>
          <a:lstStyle/>
          <a:p>
            <a:r>
              <a:rPr lang="en-ZA" dirty="0"/>
              <a:t>What I am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 vert="horz" lIns="91440" tIns="45720" rIns="91440" bIns="45720" rtlCol="0" anchor="t">
            <a:normAutofit fontScale="92500"/>
          </a:bodyPr>
          <a:lstStyle/>
          <a:p>
            <a:r>
              <a:rPr lang="en-ZA" noProof="1"/>
              <a:t>An experienced consultant</a:t>
            </a:r>
          </a:p>
          <a:p>
            <a:r>
              <a:rPr lang="en-ZA" noProof="1"/>
              <a:t>An inquisitive technologist</a:t>
            </a:r>
          </a:p>
          <a:p>
            <a:r>
              <a:rPr lang="en-ZA" noProof="1"/>
              <a:t>An engaged leader</a:t>
            </a:r>
          </a:p>
          <a:p>
            <a:r>
              <a:rPr lang="en-ZA" noProof="1"/>
              <a:t>A dedicated mentor</a:t>
            </a:r>
          </a:p>
          <a:p>
            <a:r>
              <a:rPr lang="en-ZA" noProof="1"/>
              <a:t>A curious creative mind</a:t>
            </a:r>
          </a:p>
          <a:p>
            <a:r>
              <a:rPr lang="en-ZA" noProof="1"/>
              <a:t>An ambitious extravert, always keen to share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114800" cy="823912"/>
          </a:xfrm>
        </p:spPr>
        <p:txBody>
          <a:bodyPr/>
          <a:lstStyle/>
          <a:p>
            <a:r>
              <a:rPr lang="en-US" dirty="0"/>
              <a:t>What I am offering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199" y="2505075"/>
            <a:ext cx="4725099" cy="3081971"/>
          </a:xfrm>
        </p:spPr>
        <p:txBody>
          <a:bodyPr>
            <a:normAutofit fontScale="92500"/>
          </a:bodyPr>
          <a:lstStyle/>
          <a:p>
            <a:r>
              <a:rPr lang="en-ZA" noProof="1"/>
              <a:t>Deep industry knowledge</a:t>
            </a:r>
          </a:p>
          <a:p>
            <a:r>
              <a:rPr lang="en-ZA" noProof="1"/>
              <a:t>A wealth of professional connections</a:t>
            </a:r>
          </a:p>
          <a:p>
            <a:r>
              <a:rPr lang="en-ZA" noProof="1"/>
              <a:t>Integrity and transprency</a:t>
            </a:r>
          </a:p>
          <a:p>
            <a:r>
              <a:rPr lang="en-ZA" noProof="1"/>
              <a:t>Full accountability and responsibility</a:t>
            </a:r>
          </a:p>
          <a:p>
            <a:r>
              <a:rPr lang="en-ZA" noProof="1"/>
              <a:t>Complete dedication to the success of </a:t>
            </a:r>
            <a:r>
              <a:rPr lang="en-ZA" sz="900" noProof="1"/>
              <a:t>(y)</a:t>
            </a:r>
            <a:r>
              <a:rPr lang="en-ZA" noProof="1"/>
              <a:t>our business</a:t>
            </a:r>
          </a:p>
          <a:p>
            <a:r>
              <a:rPr lang="en-ZA" b="1" noProof="1"/>
              <a:t>And if you play your cards well, the last and most productive 10 years of my professional life</a:t>
            </a:r>
          </a:p>
          <a:p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F795C5F2-0E9C-4CB3-A6EE-B8B97F723D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41516945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FA191-5CCC-43CB-BD83-4F80ED362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46745" y="296767"/>
            <a:ext cx="5486400" cy="1325563"/>
          </a:xfrm>
        </p:spPr>
        <p:txBody>
          <a:bodyPr/>
          <a:lstStyle/>
          <a:p>
            <a:r>
              <a:rPr lang="en-US" dirty="0"/>
              <a:t>What I </a:t>
            </a:r>
            <a:r>
              <a:rPr lang="en-US" u="sng" dirty="0"/>
              <a:t>will not </a:t>
            </a:r>
            <a:r>
              <a:rPr lang="en-US" dirty="0"/>
              <a:t>do</a:t>
            </a:r>
          </a:p>
        </p:txBody>
      </p:sp>
      <p:sp>
        <p:nvSpPr>
          <p:cNvPr id="26" name="Slide Number Placeholder 25">
            <a:extLst>
              <a:ext uri="{FF2B5EF4-FFF2-40B4-BE49-F238E27FC236}">
                <a16:creationId xmlns:a16="http://schemas.microsoft.com/office/drawing/2014/main" id="{D5B91C7E-39EC-4D18-BBDA-F8911C724E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9" name="Content Placeholder 5">
            <a:extLst>
              <a:ext uri="{FF2B5EF4-FFF2-40B4-BE49-F238E27FC236}">
                <a16:creationId xmlns:a16="http://schemas.microsoft.com/office/drawing/2014/main" id="{2F434A83-5973-48B5-9F11-1164AC36E1CF}"/>
              </a:ext>
            </a:extLst>
          </p:cNvPr>
          <p:cNvSpPr txBox="1">
            <a:spLocks/>
          </p:cNvSpPr>
          <p:nvPr/>
        </p:nvSpPr>
        <p:spPr>
          <a:xfrm>
            <a:off x="5446744" y="1622330"/>
            <a:ext cx="6188785" cy="4350631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ZA" noProof="1"/>
              <a:t>Focus on my personal agenda</a:t>
            </a:r>
          </a:p>
          <a:p>
            <a:r>
              <a:rPr lang="en-ZA" noProof="1"/>
              <a:t>Want your job or play politics</a:t>
            </a:r>
          </a:p>
          <a:p>
            <a:r>
              <a:rPr lang="en-ZA" noProof="1"/>
              <a:t>Ask for recognition without evidence</a:t>
            </a:r>
          </a:p>
          <a:p>
            <a:r>
              <a:rPr lang="en-ZA" noProof="1"/>
              <a:t>Give less than my best at all times</a:t>
            </a:r>
          </a:p>
          <a:p>
            <a:r>
              <a:rPr lang="en-ZA" noProof="1"/>
              <a:t>Stay silent if I disagree</a:t>
            </a:r>
          </a:p>
          <a:p>
            <a:r>
              <a:rPr lang="en-ZA" noProof="1"/>
              <a:t>Hold grudges</a:t>
            </a:r>
          </a:p>
          <a:p>
            <a:r>
              <a:rPr lang="en-ZA" noProof="1"/>
              <a:t>Undermine you</a:t>
            </a:r>
          </a:p>
          <a:p>
            <a:r>
              <a:rPr lang="en-ZA" noProof="1"/>
              <a:t>Support unwarranted recognition</a:t>
            </a:r>
          </a:p>
          <a:p>
            <a:r>
              <a:rPr lang="en-ZA" noProof="1"/>
              <a:t>Deny my knowledge or support</a:t>
            </a:r>
          </a:p>
          <a:p>
            <a:r>
              <a:rPr lang="en-ZA" noProof="1"/>
              <a:t>Accept constant over time</a:t>
            </a:r>
          </a:p>
          <a:p>
            <a:r>
              <a:rPr lang="en-ZA" noProof="1"/>
              <a:t>Favour work over family and personal matters</a:t>
            </a:r>
          </a:p>
          <a:p>
            <a:r>
              <a:rPr lang="en-ZA" noProof="1"/>
              <a:t>Accept micro-management </a:t>
            </a:r>
            <a:r>
              <a:rPr lang="en-ZA" sz="1100" noProof="1"/>
              <a:t>(there is always a better way!)</a:t>
            </a:r>
          </a:p>
          <a:p>
            <a:endParaRPr lang="en-ZA" noProof="1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CDC5BBD5-431F-43F0-B997-7E42D7954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9201739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9DE7F2-E890-4744-88DD-A75F5E3005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4672584"/>
            <a:ext cx="10515600" cy="1299411"/>
          </a:xfrm>
        </p:spPr>
        <p:txBody>
          <a:bodyPr/>
          <a:lstStyle/>
          <a:p>
            <a:r>
              <a:rPr lang="en-US" dirty="0"/>
              <a:t>In return …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2B78B887-E018-46F2-9E8F-EA9973AB6DC0}"/>
              </a:ext>
            </a:extLst>
          </p:cNvPr>
          <p:cNvSpPr txBox="1">
            <a:spLocks/>
          </p:cNvSpPr>
          <p:nvPr/>
        </p:nvSpPr>
        <p:spPr>
          <a:xfrm>
            <a:off x="3867912" y="6356350"/>
            <a:ext cx="2743200" cy="365125"/>
          </a:xfrm>
          <a:prstGeom prst="rect">
            <a:avLst/>
          </a:prstGeom>
        </p:spPr>
        <p:txBody>
          <a:bodyPr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ZA" sz="1000" i="1" dirty="0">
                <a:solidFill>
                  <a:schemeClr val="accent1"/>
                </a:solidFill>
              </a:rPr>
              <a:t>Choosing Christophe</a:t>
            </a:r>
          </a:p>
        </p:txBody>
      </p:sp>
    </p:spTree>
    <p:extLst>
      <p:ext uri="{BB962C8B-B14F-4D97-AF65-F5344CB8AC3E}">
        <p14:creationId xmlns:p14="http://schemas.microsoft.com/office/powerpoint/2010/main" val="7077891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FAD2AE59-5630-4D5C-83A9-4CDEF4D7DC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7230421" cy="1325563"/>
          </a:xfrm>
        </p:spPr>
        <p:txBody>
          <a:bodyPr/>
          <a:lstStyle/>
          <a:p>
            <a:r>
              <a:rPr lang="en-US" dirty="0"/>
              <a:t>What I want and expect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8657664-A458-4DDD-ACC2-1D87FCD6FC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4114800" cy="823912"/>
          </a:xfrm>
        </p:spPr>
        <p:txBody>
          <a:bodyPr/>
          <a:lstStyle/>
          <a:p>
            <a:r>
              <a:rPr lang="en-ZA" dirty="0"/>
              <a:t>As an employee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A6B31B0-7B84-475D-961F-09C0191F91A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361386" cy="3081971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ZA" noProof="1"/>
              <a:t>A great work life balance with flexible work locations, based on deliverables not hours worked at a desk</a:t>
            </a:r>
            <a:r>
              <a:rPr lang="en-ZA" sz="1400" noProof="1"/>
              <a:t> </a:t>
            </a:r>
            <a:r>
              <a:rPr lang="en-ZA" sz="800" noProof="1"/>
              <a:t>(*)</a:t>
            </a:r>
          </a:p>
          <a:p>
            <a:r>
              <a:rPr lang="en-ZA" noProof="1"/>
              <a:t>Recognition, and be rewarded accordingly</a:t>
            </a:r>
          </a:p>
          <a:p>
            <a:r>
              <a:rPr lang="en-ZA" noProof="1"/>
              <a:t>A commitment to continue developing my skills</a:t>
            </a:r>
          </a:p>
          <a:p>
            <a:r>
              <a:rPr lang="en-ZA" noProof="1"/>
              <a:t>Exciting and interesting challenges</a:t>
            </a:r>
          </a:p>
          <a:p>
            <a:r>
              <a:rPr lang="en-ZA" noProof="1"/>
              <a:t>Freedom to experiment </a:t>
            </a:r>
            <a:r>
              <a:rPr lang="en-ZA" sz="800" noProof="1"/>
              <a:t>(*)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78017FE-712E-4E95-B483-B700F1AA4B2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4114800" cy="823912"/>
          </a:xfrm>
        </p:spPr>
        <p:txBody>
          <a:bodyPr/>
          <a:lstStyle/>
          <a:p>
            <a:r>
              <a:rPr lang="en-US" dirty="0"/>
              <a:t>As a business resource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39C6148D-8C70-49F3-B719-E86C709BFAF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/>
          <a:lstStyle/>
          <a:p>
            <a:r>
              <a:rPr lang="en-ZA" noProof="1"/>
              <a:t>A seat at the table to be able to influence the direction of </a:t>
            </a:r>
            <a:r>
              <a:rPr lang="en-ZA" sz="800" noProof="1"/>
              <a:t>(y)</a:t>
            </a:r>
            <a:r>
              <a:rPr lang="en-ZA" noProof="1"/>
              <a:t>our business</a:t>
            </a:r>
          </a:p>
          <a:p>
            <a:r>
              <a:rPr lang="en-ZA" noProof="1"/>
              <a:t>Explore creative opportunities, fail fast, to succeed extraordinarily</a:t>
            </a:r>
          </a:p>
          <a:p>
            <a:r>
              <a:rPr lang="en-ZA" noProof="1"/>
              <a:t>No politics, no bullshit</a:t>
            </a:r>
          </a:p>
          <a:p>
            <a:r>
              <a:rPr lang="en-ZA" noProof="1"/>
              <a:t>Extensive industry connection</a:t>
            </a:r>
          </a:p>
          <a:p>
            <a:r>
              <a:rPr lang="en-ZA" b="1" noProof="1"/>
              <a:t>Be sold at the right price </a:t>
            </a:r>
            <a:r>
              <a:rPr lang="en-ZA" noProof="1"/>
              <a:t>for the value provided</a:t>
            </a:r>
          </a:p>
          <a:p>
            <a:endParaRPr lang="en-US" dirty="0"/>
          </a:p>
        </p:txBody>
      </p:sp>
      <p:sp>
        <p:nvSpPr>
          <p:cNvPr id="38" name="Slide Number Placeholder 37">
            <a:extLst>
              <a:ext uri="{FF2B5EF4-FFF2-40B4-BE49-F238E27FC236}">
                <a16:creationId xmlns:a16="http://schemas.microsoft.com/office/drawing/2014/main" id="{AFE5268B-0629-492C-B633-766DE4F3A0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F795C5F2-0E9C-4CB3-A6EE-B8B97F723D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9" name="Text Placeholder 81">
            <a:extLst>
              <a:ext uri="{FF2B5EF4-FFF2-40B4-BE49-F238E27FC236}">
                <a16:creationId xmlns:a16="http://schemas.microsoft.com/office/drawing/2014/main" id="{28B1BCFF-F01A-4A1E-800C-DDD0DD0CF23F}"/>
              </a:ext>
            </a:extLst>
          </p:cNvPr>
          <p:cNvSpPr txBox="1">
            <a:spLocks/>
          </p:cNvSpPr>
          <p:nvPr/>
        </p:nvSpPr>
        <p:spPr>
          <a:xfrm>
            <a:off x="839788" y="5606572"/>
            <a:ext cx="3657600" cy="365125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800" dirty="0"/>
              <a:t>(*) Of course, I fully understand that this is </a:t>
            </a:r>
            <a:r>
              <a:rPr lang="en-US" sz="800" u="sng" dirty="0"/>
              <a:t>always</a:t>
            </a:r>
            <a:r>
              <a:rPr lang="en-US" sz="800" dirty="0"/>
              <a:t> balanced with the need to be profitable and service our client expectations</a:t>
            </a:r>
          </a:p>
        </p:txBody>
      </p:sp>
    </p:spTree>
    <p:extLst>
      <p:ext uri="{BB962C8B-B14F-4D97-AF65-F5344CB8AC3E}">
        <p14:creationId xmlns:p14="http://schemas.microsoft.com/office/powerpoint/2010/main" val="243686858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031FE9-9059-4FE8-B4AC-9771F23A1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67912" y="6309"/>
            <a:ext cx="5669280" cy="1325563"/>
          </a:xfrm>
        </p:spPr>
        <p:txBody>
          <a:bodyPr>
            <a:normAutofit/>
          </a:bodyPr>
          <a:lstStyle/>
          <a:p>
            <a:r>
              <a:rPr lang="en-US" dirty="0"/>
              <a:t>Your Competition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D8E6824E-0D47-49EA-8EE0-CE2D88B71C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202586" y="1230817"/>
            <a:ext cx="5669280" cy="365760"/>
          </a:xfrm>
        </p:spPr>
        <p:txBody>
          <a:bodyPr>
            <a:noAutofit/>
          </a:bodyPr>
          <a:lstStyle/>
          <a:p>
            <a:r>
              <a:rPr lang="en-US" dirty="0"/>
              <a:t>Contractor lifestyle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4A2EB3F-4D60-451F-8F45-7D6654D2FC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202585" y="1596577"/>
            <a:ext cx="6702553" cy="647097"/>
          </a:xfrm>
        </p:spPr>
        <p:txBody>
          <a:bodyPr vert="horz" lIns="91440" tIns="45720" rIns="91440" bIns="45720" rtlCol="0" anchor="t">
            <a:normAutofit fontScale="77500" lnSpcReduction="20000"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Excellent salary; no extra duties; focus on single customer; minimal responsibilities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Uncertain work life balance; limited decision power; fixed term; no professional development</a:t>
            </a:r>
          </a:p>
        </p:txBody>
      </p:sp>
      <p:sp>
        <p:nvSpPr>
          <p:cNvPr id="46" name="Slide Number Placeholder 45">
            <a:extLst>
              <a:ext uri="{FF2B5EF4-FFF2-40B4-BE49-F238E27FC236}">
                <a16:creationId xmlns:a16="http://schemas.microsoft.com/office/drawing/2014/main" id="{8A87D3CE-45F6-472C-A82F-FE244BA4AE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1D1AC13A-FD64-427B-A36C-79F96F9C00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/>
          <a:p>
            <a:pPr algn="r"/>
            <a:r>
              <a:rPr lang="en-ZA" i="1" dirty="0">
                <a:solidFill>
                  <a:schemeClr val="accent1"/>
                </a:solidFill>
              </a:rPr>
              <a:t>Choosing Christophe</a:t>
            </a:r>
          </a:p>
        </p:txBody>
      </p:sp>
      <p:sp>
        <p:nvSpPr>
          <p:cNvPr id="16" name="Text Placeholder 5">
            <a:extLst>
              <a:ext uri="{FF2B5EF4-FFF2-40B4-BE49-F238E27FC236}">
                <a16:creationId xmlns:a16="http://schemas.microsoft.com/office/drawing/2014/main" id="{B28426D8-E7E4-4C83-9345-5312C9C86388}"/>
              </a:ext>
            </a:extLst>
          </p:cNvPr>
          <p:cNvSpPr txBox="1">
            <a:spLocks/>
          </p:cNvSpPr>
          <p:nvPr/>
        </p:nvSpPr>
        <p:spPr>
          <a:xfrm>
            <a:off x="4003534" y="744638"/>
            <a:ext cx="4393846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" i="1" dirty="0"/>
              <a:t>(yes, you are in here too as a point of comparison)</a:t>
            </a:r>
          </a:p>
        </p:txBody>
      </p:sp>
      <p:sp>
        <p:nvSpPr>
          <p:cNvPr id="21" name="Text Placeholder 5">
            <a:extLst>
              <a:ext uri="{FF2B5EF4-FFF2-40B4-BE49-F238E27FC236}">
                <a16:creationId xmlns:a16="http://schemas.microsoft.com/office/drawing/2014/main" id="{424ED162-B730-42D6-8F33-F2F3DE5C9019}"/>
              </a:ext>
            </a:extLst>
          </p:cNvPr>
          <p:cNvSpPr txBox="1">
            <a:spLocks/>
          </p:cNvSpPr>
          <p:nvPr/>
        </p:nvSpPr>
        <p:spPr>
          <a:xfrm>
            <a:off x="5202585" y="2260008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CGI Australia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0B1FCC99-4BCD-48EF-B681-9AC131B5EA27}"/>
              </a:ext>
            </a:extLst>
          </p:cNvPr>
          <p:cNvSpPr txBox="1">
            <a:spLocks/>
          </p:cNvSpPr>
          <p:nvPr/>
        </p:nvSpPr>
        <p:spPr>
          <a:xfrm>
            <a:off x="5202585" y="2622180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62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international support; large projects; large MS footprint; good professional development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Slow adoption; heavy engagement process; lack of recognition in Australia; limited influence on business direction</a:t>
            </a:r>
          </a:p>
        </p:txBody>
      </p:sp>
      <p:sp>
        <p:nvSpPr>
          <p:cNvPr id="27" name="Text Placeholder 5">
            <a:extLst>
              <a:ext uri="{FF2B5EF4-FFF2-40B4-BE49-F238E27FC236}">
                <a16:creationId xmlns:a16="http://schemas.microsoft.com/office/drawing/2014/main" id="{62D5B85D-72B6-4446-AB8F-06DA98C46689}"/>
              </a:ext>
            </a:extLst>
          </p:cNvPr>
          <p:cNvSpPr txBox="1">
            <a:spLocks/>
          </p:cNvSpPr>
          <p:nvPr/>
        </p:nvSpPr>
        <p:spPr>
          <a:xfrm>
            <a:off x="5202585" y="3265689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1" dirty="0"/>
              <a:t>SOCO</a:t>
            </a:r>
          </a:p>
        </p:txBody>
      </p:sp>
      <p:sp>
        <p:nvSpPr>
          <p:cNvPr id="28" name="Content Placeholder 2">
            <a:extLst>
              <a:ext uri="{FF2B5EF4-FFF2-40B4-BE49-F238E27FC236}">
                <a16:creationId xmlns:a16="http://schemas.microsoft.com/office/drawing/2014/main" id="{0F068111-0BF8-4A7C-A7F7-C73301992FED}"/>
              </a:ext>
            </a:extLst>
          </p:cNvPr>
          <p:cNvSpPr txBox="1">
            <a:spLocks/>
          </p:cNvSpPr>
          <p:nvPr/>
        </p:nvSpPr>
        <p:spPr>
          <a:xfrm>
            <a:off x="5202585" y="3627861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00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great work life balance; growing company; influence on business direction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Growing pains; professional development on personal time; limited funding for internal investments</a:t>
            </a:r>
          </a:p>
        </p:txBody>
      </p:sp>
      <p:sp>
        <p:nvSpPr>
          <p:cNvPr id="33" name="Text Placeholder 5">
            <a:extLst>
              <a:ext uri="{FF2B5EF4-FFF2-40B4-BE49-F238E27FC236}">
                <a16:creationId xmlns:a16="http://schemas.microsoft.com/office/drawing/2014/main" id="{E842F5FA-3800-41BC-85DE-F10B97D331F0}"/>
              </a:ext>
            </a:extLst>
          </p:cNvPr>
          <p:cNvSpPr txBox="1">
            <a:spLocks/>
          </p:cNvSpPr>
          <p:nvPr/>
        </p:nvSpPr>
        <p:spPr>
          <a:xfrm>
            <a:off x="5249061" y="4271370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Telstra Purple</a:t>
            </a:r>
          </a:p>
        </p:txBody>
      </p:sp>
      <p:sp>
        <p:nvSpPr>
          <p:cNvPr id="34" name="Content Placeholder 2">
            <a:extLst>
              <a:ext uri="{FF2B5EF4-FFF2-40B4-BE49-F238E27FC236}">
                <a16:creationId xmlns:a16="http://schemas.microsoft.com/office/drawing/2014/main" id="{9DB86B6B-3D9B-4AB4-8C28-01940BF5B23F}"/>
              </a:ext>
            </a:extLst>
          </p:cNvPr>
          <p:cNvSpPr txBox="1">
            <a:spLocks/>
          </p:cNvSpPr>
          <p:nvPr/>
        </p:nvSpPr>
        <p:spPr>
          <a:xfrm>
            <a:off x="5249061" y="4633542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77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Great work life balance; excellent benefits; large stable organisation; excellent professional growth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Not so competitive salary; lack of service diversity; limited influence on company direction</a:t>
            </a:r>
          </a:p>
        </p:txBody>
      </p:sp>
      <p:sp>
        <p:nvSpPr>
          <p:cNvPr id="35" name="Text Placeholder 5">
            <a:extLst>
              <a:ext uri="{FF2B5EF4-FFF2-40B4-BE49-F238E27FC236}">
                <a16:creationId xmlns:a16="http://schemas.microsoft.com/office/drawing/2014/main" id="{1BD9DC4C-461B-41A6-BF83-C2E1AF4E1694}"/>
              </a:ext>
            </a:extLst>
          </p:cNvPr>
          <p:cNvSpPr txBox="1">
            <a:spLocks/>
          </p:cNvSpPr>
          <p:nvPr/>
        </p:nvSpPr>
        <p:spPr>
          <a:xfrm>
            <a:off x="5249061" y="5271619"/>
            <a:ext cx="5669280" cy="36576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DXC Technology</a:t>
            </a:r>
          </a:p>
        </p:txBody>
      </p:sp>
      <p:sp>
        <p:nvSpPr>
          <p:cNvPr id="36" name="Content Placeholder 2">
            <a:extLst>
              <a:ext uri="{FF2B5EF4-FFF2-40B4-BE49-F238E27FC236}">
                <a16:creationId xmlns:a16="http://schemas.microsoft.com/office/drawing/2014/main" id="{927ECD65-A57B-445E-9E7C-658BE2CCCDF9}"/>
              </a:ext>
            </a:extLst>
          </p:cNvPr>
          <p:cNvSpPr txBox="1">
            <a:spLocks/>
          </p:cNvSpPr>
          <p:nvPr/>
        </p:nvSpPr>
        <p:spPr>
          <a:xfrm>
            <a:off x="5249061" y="5633791"/>
            <a:ext cx="6702553" cy="647097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62500" lnSpcReduction="20000"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Competitive salary; virtual first organisation (100% WFH); expanding organisation; ability to move across service lines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High staff turnover; fragmented organisation; merger pain points; limited professional development</a:t>
            </a:r>
          </a:p>
        </p:txBody>
      </p:sp>
    </p:spTree>
    <p:extLst>
      <p:ext uri="{BB962C8B-B14F-4D97-AF65-F5344CB8AC3E}">
        <p14:creationId xmlns:p14="http://schemas.microsoft.com/office/powerpoint/2010/main" val="177512490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Completed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purl.org/dc/terms/"/>
    <ds:schemaRef ds:uri="http://schemas.microsoft.com/sharepoint/v3"/>
    <ds:schemaRef ds:uri="http://purl.org/dc/dcmitype/"/>
    <ds:schemaRef ds:uri="http://schemas.microsoft.com/office/2006/documentManagement/types"/>
    <ds:schemaRef ds:uri="http://schemas.openxmlformats.org/package/2006/metadata/core-properties"/>
    <ds:schemaRef ds:uri="16c05727-aa75-4e4a-9b5f-8a80a1165891"/>
    <ds:schemaRef ds:uri="http://purl.org/dc/elements/1.1/"/>
    <ds:schemaRef ds:uri="http://schemas.microsoft.com/office/2006/metadata/properties"/>
    <ds:schemaRef ds:uri="71af3243-3dd4-4a8d-8c0d-dd76da1f02a5"/>
    <ds:schemaRef ds:uri="http://schemas.microsoft.com/office/infopath/2007/PartnerControls"/>
    <ds:schemaRef ds:uri="230e9df3-be65-4c73-a93b-d1236ebd677e"/>
    <ds:schemaRef ds:uri="http://www.w3.org/XML/1998/namespac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{1B26F26C-DB0D-40C8-8BC3-D06BF78100C5}tf16411248_win32</Template>
  <TotalTime>1469</TotalTime>
  <Words>1135</Words>
  <Application>Microsoft Office PowerPoint</Application>
  <PresentationFormat>Widescreen</PresentationFormat>
  <Paragraphs>143</Paragraphs>
  <Slides>13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8" baseType="lpstr">
      <vt:lpstr>Arial</vt:lpstr>
      <vt:lpstr>Avenir Next LT Pro Light</vt:lpstr>
      <vt:lpstr>Calibri</vt:lpstr>
      <vt:lpstr>Posterama</vt:lpstr>
      <vt:lpstr>Office Theme</vt:lpstr>
      <vt:lpstr>Choosing Christophe</vt:lpstr>
      <vt:lpstr>ABOUT me</vt:lpstr>
      <vt:lpstr>Why Christophe?</vt:lpstr>
      <vt:lpstr>My Strengths</vt:lpstr>
      <vt:lpstr>What you get</vt:lpstr>
      <vt:lpstr>What I will not do</vt:lpstr>
      <vt:lpstr>In return …</vt:lpstr>
      <vt:lpstr>What I want and expect</vt:lpstr>
      <vt:lpstr>Your Competition</vt:lpstr>
      <vt:lpstr>Let’s move forward?</vt:lpstr>
      <vt:lpstr>My take on SOCO GROWTH STRATEGY</vt:lpstr>
      <vt:lpstr>My take on SOCO GROWTH STRATEGY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Choosing Christophe</dc:title>
  <dc:creator>Demangeot, Christophe</dc:creator>
  <cp:keywords>Personal marketing deck</cp:keywords>
  <dc:description>This deck provides a support to my personal web CV site and my formal CV</dc:description>
  <cp:lastModifiedBy>Demangeot, Christophe</cp:lastModifiedBy>
  <cp:revision>1</cp:revision>
  <dcterms:created xsi:type="dcterms:W3CDTF">2022-07-06T00:18:28Z</dcterms:created>
  <dcterms:modified xsi:type="dcterms:W3CDTF">2022-07-07T00:49:28Z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  <property fmtid="{D5CDD505-2E9C-101B-9397-08002B2CF9AE}" pid="3" name="MSIP_Label_0652c3d3-d840-4172-a29f-9c7619623d98_Enabled">
    <vt:lpwstr>true</vt:lpwstr>
  </property>
  <property fmtid="{D5CDD505-2E9C-101B-9397-08002B2CF9AE}" pid="4" name="MSIP_Label_0652c3d3-d840-4172-a29f-9c7619623d98_SetDate">
    <vt:lpwstr>2022-07-06T00:18:30Z</vt:lpwstr>
  </property>
  <property fmtid="{D5CDD505-2E9C-101B-9397-08002B2CF9AE}" pid="5" name="MSIP_Label_0652c3d3-d840-4172-a29f-9c7619623d98_Method">
    <vt:lpwstr>Standard</vt:lpwstr>
  </property>
  <property fmtid="{D5CDD505-2E9C-101B-9397-08002B2CF9AE}" pid="6" name="MSIP_Label_0652c3d3-d840-4172-a29f-9c7619623d98_Name">
    <vt:lpwstr>OFFICIAL</vt:lpwstr>
  </property>
  <property fmtid="{D5CDD505-2E9C-101B-9397-08002B2CF9AE}" pid="7" name="MSIP_Label_0652c3d3-d840-4172-a29f-9c7619623d98_SiteId">
    <vt:lpwstr>9d72f613-8eae-45f5-bcab-46bf4632368f</vt:lpwstr>
  </property>
  <property fmtid="{D5CDD505-2E9C-101B-9397-08002B2CF9AE}" pid="8" name="MSIP_Label_0652c3d3-d840-4172-a29f-9c7619623d98_ActionId">
    <vt:lpwstr>8954a292-ee40-43b1-bec9-ee202b3db7c6</vt:lpwstr>
  </property>
  <property fmtid="{D5CDD505-2E9C-101B-9397-08002B2CF9AE}" pid="9" name="MSIP_Label_0652c3d3-d840-4172-a29f-9c7619623d98_ContentBits">
    <vt:lpwstr>1</vt:lpwstr>
  </property>
  <property fmtid="{D5CDD505-2E9C-101B-9397-08002B2CF9AE}" pid="10" name="ClassificationContentMarkingHeaderLocations">
    <vt:lpwstr>Office Theme:8</vt:lpwstr>
  </property>
  <property fmtid="{D5CDD505-2E9C-101B-9397-08002B2CF9AE}" pid="11" name="ClassificationContentMarkingHeaderText">
    <vt:lpwstr>OFFICIAL</vt:lpwstr>
  </property>
</Properties>
</file>